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E9951-18B3-46A8-9DDC-E08F243431AF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8E140-B5F4-4601-8660-F9827D346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0900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801F7-0934-44A3-A650-9FD92FC8A721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AA13E-B24E-4D68-8699-5EB90FDD0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0033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A13E-B24E-4D68-8699-5EB90FDD0816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896BFE75-8E31-44F2-BEA1-971510053B7A}" type="datetime1">
              <a:rPr lang="en-US" smtClean="0"/>
              <a:t>7/4/2024</a:t>
            </a:fld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46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3C3DA7E-E672-45C4-90A6-D930CBA97AE5}" type="datetime1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C1AA13E-B24E-4D68-8699-5EB90FDD08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66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A13E-B24E-4D68-8699-5EB90FDD0816}" type="slidenum">
              <a:rPr lang="en-US" smtClean="0"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3EABC4DA-0793-4D8A-8B08-14CDA2270BD9}" type="datetime1">
              <a:rPr lang="en-US" smtClean="0"/>
              <a:t>7/4/2024</a:t>
            </a:fld>
            <a:endParaRPr lang="en-US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By Ramesh Chandra Mahato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94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8C22-B504-480A-8CC5-6B1EC1980703}" type="datetime1">
              <a:rPr lang="en-US" smtClean="0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464652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92665-A392-43C1-A4B7-37B80159F57D}" type="datetime1">
              <a:rPr lang="en-US" smtClean="0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464652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1140" y="1237614"/>
            <a:ext cx="3331210" cy="4525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CAC03-842B-4664-83AF-3E63D01E3733}" type="datetime1">
              <a:rPr lang="en-US" smtClean="0"/>
              <a:t>7/4/2024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464652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3FFE-0CE4-4A86-9692-CF1446188DC0}" type="datetime1">
              <a:rPr lang="en-US" smtClean="0"/>
              <a:t>7/4/2024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61A4E-9B53-43C9-BB6B-C7DBED80AD46}" type="datetime1">
              <a:rPr lang="en-US" smtClean="0"/>
              <a:t>7/4/2024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6353175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54367" y="6432207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185369"/>
            <a:ext cx="8229600" cy="911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1">
                <a:solidFill>
                  <a:srgbClr val="464652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1100455"/>
            <a:ext cx="8193405" cy="264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481698" y="6398787"/>
            <a:ext cx="741679" cy="23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spc="-4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EC24B-7B18-4A42-AB1D-FE7CCDE342D6}" type="datetime1">
              <a:rPr lang="en-US" smtClean="0"/>
              <a:t>7/4/2024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66292" y="6398787"/>
            <a:ext cx="253365" cy="23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464652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ts val="1675"/>
              </a:lnSpc>
            </a:pPr>
            <a:fld id="{81D60167-4931-47E6-BA6A-407CBD079E47}" type="slidenum">
              <a:rPr spc="-40" dirty="0"/>
              <a:t>‹#›</a:t>
            </a:fld>
            <a:endParaRPr spc="-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jayeshpatidar.blogspot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rjayeshpatidar.blogspot.com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://www.drjayeshpatidar.blogspot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rjayeshpatidar.blogspot.com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4875" y="3648075"/>
            <a:ext cx="7315200" cy="1280160"/>
          </a:xfrm>
          <a:custGeom>
            <a:avLst/>
            <a:gdLst/>
            <a:ahLst/>
            <a:cxnLst/>
            <a:rect l="l" t="t" r="r" b="b"/>
            <a:pathLst>
              <a:path w="7315200" h="1280160">
                <a:moveTo>
                  <a:pt x="0" y="1280160"/>
                </a:moveTo>
                <a:lnTo>
                  <a:pt x="7315200" y="1280160"/>
                </a:lnTo>
                <a:lnTo>
                  <a:pt x="7315200" y="0"/>
                </a:lnTo>
                <a:lnTo>
                  <a:pt x="0" y="0"/>
                </a:lnTo>
                <a:lnTo>
                  <a:pt x="0" y="1280160"/>
                </a:lnTo>
                <a:close/>
              </a:path>
            </a:pathLst>
          </a:custGeom>
          <a:ln w="12700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400" y="5048250"/>
            <a:ext cx="7315200" cy="971550"/>
          </a:xfrm>
          <a:custGeom>
            <a:avLst/>
            <a:gdLst/>
            <a:ahLst/>
            <a:cxnLst/>
            <a:rect l="l" t="t" r="r" b="b"/>
            <a:pathLst>
              <a:path w="7315200" h="685800">
                <a:moveTo>
                  <a:pt x="0" y="685800"/>
                </a:moveTo>
                <a:lnTo>
                  <a:pt x="7315200" y="685800"/>
                </a:lnTo>
                <a:lnTo>
                  <a:pt x="73152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12700">
            <a:solidFill>
              <a:srgbClr val="9FB8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4875" y="3648075"/>
            <a:ext cx="228600" cy="1280160"/>
          </a:xfrm>
          <a:custGeom>
            <a:avLst/>
            <a:gdLst/>
            <a:ahLst/>
            <a:cxnLst/>
            <a:rect l="l" t="t" r="r" b="b"/>
            <a:pathLst>
              <a:path w="228600" h="1280160">
                <a:moveTo>
                  <a:pt x="228600" y="0"/>
                </a:moveTo>
                <a:lnTo>
                  <a:pt x="0" y="0"/>
                </a:lnTo>
                <a:lnTo>
                  <a:pt x="0" y="1280160"/>
                </a:lnTo>
                <a:lnTo>
                  <a:pt x="228600" y="1280160"/>
                </a:lnTo>
                <a:lnTo>
                  <a:pt x="228600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400" y="5048250"/>
            <a:ext cx="228600" cy="685800"/>
          </a:xfrm>
          <a:custGeom>
            <a:avLst/>
            <a:gdLst/>
            <a:ahLst/>
            <a:cxnLst/>
            <a:rect l="l" t="t" r="r" b="b"/>
            <a:pathLst>
              <a:path w="228600" h="685800">
                <a:moveTo>
                  <a:pt x="228600" y="0"/>
                </a:moveTo>
                <a:lnTo>
                  <a:pt x="0" y="0"/>
                </a:lnTo>
                <a:lnTo>
                  <a:pt x="0" y="685800"/>
                </a:lnTo>
                <a:lnTo>
                  <a:pt x="228600" y="685800"/>
                </a:lnTo>
                <a:lnTo>
                  <a:pt x="22860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3475" y="3982034"/>
            <a:ext cx="708025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95"/>
              </a:spcBef>
              <a:tabLst>
                <a:tab pos="2661920" algn="l"/>
                <a:tab pos="3709670" algn="l"/>
              </a:tabLst>
            </a:pPr>
            <a:r>
              <a:rPr sz="3200" b="1" spc="295" dirty="0">
                <a:solidFill>
                  <a:srgbClr val="001F5F"/>
                </a:solidFill>
                <a:latin typeface="Cambria"/>
                <a:cs typeface="Cambria"/>
              </a:rPr>
              <a:t>GUIDANCE	</a:t>
            </a:r>
            <a:r>
              <a:rPr sz="3200" b="1" spc="210" dirty="0">
                <a:solidFill>
                  <a:srgbClr val="001F5F"/>
                </a:solidFill>
                <a:latin typeface="Cambria"/>
                <a:cs typeface="Cambria"/>
              </a:rPr>
              <a:t>AND	</a:t>
            </a:r>
            <a:r>
              <a:rPr sz="3200" b="1" spc="305" dirty="0">
                <a:solidFill>
                  <a:srgbClr val="001F5F"/>
                </a:solidFill>
                <a:latin typeface="Cambria"/>
                <a:cs typeface="Cambria"/>
              </a:rPr>
              <a:t>COUNSELLING</a:t>
            </a:r>
            <a:endParaRPr sz="3200" dirty="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3000" y="5048250"/>
            <a:ext cx="7080250" cy="886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445134" algn="ctr">
              <a:lnSpc>
                <a:spcPct val="100000"/>
              </a:lnSpc>
              <a:spcBef>
                <a:spcPts val="90"/>
              </a:spcBef>
            </a:pPr>
            <a:r>
              <a:rPr lang="en-US" sz="2800" b="1" u="sng" spc="100" dirty="0" smtClean="0">
                <a:solidFill>
                  <a:srgbClr val="C00000"/>
                </a:solidFill>
                <a:latin typeface="Berlin Sans FB Demi" pitchFamily="34" charset="0"/>
                <a:cs typeface="Cambria"/>
                <a:hlinkClick r:id="rId3"/>
              </a:rPr>
              <a:t>Presented By </a:t>
            </a:r>
          </a:p>
          <a:p>
            <a:pPr marR="445134" algn="ctr">
              <a:lnSpc>
                <a:spcPct val="100000"/>
              </a:lnSpc>
              <a:spcBef>
                <a:spcPts val="90"/>
              </a:spcBef>
            </a:pPr>
            <a:r>
              <a:rPr lang="en-US" sz="2800" b="1" u="sng" spc="100" dirty="0" smtClean="0">
                <a:solidFill>
                  <a:srgbClr val="C00000"/>
                </a:solidFill>
                <a:latin typeface="Berlin Sans FB Demi" pitchFamily="34" charset="0"/>
                <a:cs typeface="Cambria"/>
                <a:hlinkClick r:id="rId3"/>
              </a:rPr>
              <a:t>Ramesh Chandra </a:t>
            </a:r>
            <a:r>
              <a:rPr lang="en-US" sz="2800" b="1" u="sng" spc="100" dirty="0" err="1" smtClean="0">
                <a:solidFill>
                  <a:srgbClr val="C00000"/>
                </a:solidFill>
                <a:latin typeface="Berlin Sans FB Demi" pitchFamily="34" charset="0"/>
                <a:cs typeface="Cambria"/>
                <a:hlinkClick r:id="rId3"/>
              </a:rPr>
              <a:t>Mahato</a:t>
            </a:r>
            <a:endParaRPr sz="2800" u="sng" dirty="0">
              <a:solidFill>
                <a:srgbClr val="C00000"/>
              </a:solidFill>
              <a:latin typeface="Berlin Sans FB Demi" pitchFamily="34" charset="0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3536" y="304800"/>
            <a:ext cx="7268463" cy="3276600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6175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635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1453641"/>
            <a:ext cx="198373" cy="1983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2017522"/>
            <a:ext cx="198373" cy="1983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2581401"/>
            <a:ext cx="198373" cy="1983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3632961"/>
            <a:ext cx="198373" cy="1983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5172202"/>
            <a:ext cx="198373" cy="1983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5736082"/>
            <a:ext cx="198373" cy="19837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4500" y="413064"/>
            <a:ext cx="8326120" cy="610933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425"/>
              </a:spcBef>
              <a:tabLst>
                <a:tab pos="4413885" algn="l"/>
                <a:tab pos="5151120" algn="l"/>
              </a:tabLst>
            </a:pPr>
            <a:r>
              <a:rPr sz="3200" b="1" spc="340" dirty="0">
                <a:solidFill>
                  <a:srgbClr val="FFFF00"/>
                </a:solidFill>
                <a:latin typeface="Cambria"/>
                <a:cs typeface="Cambria"/>
              </a:rPr>
              <a:t>CHARACTERISTICS	</a:t>
            </a:r>
            <a:r>
              <a:rPr sz="3200" b="1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b="1" spc="29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endParaRPr sz="3200" dirty="0">
              <a:latin typeface="Cambria"/>
              <a:cs typeface="Cambria"/>
            </a:endParaRPr>
          </a:p>
          <a:p>
            <a:pPr marL="149860">
              <a:lnSpc>
                <a:spcPct val="100000"/>
              </a:lnSpc>
              <a:spcBef>
                <a:spcPts val="1320"/>
              </a:spcBef>
            </a:pPr>
            <a:r>
              <a:rPr sz="3200" spc="-150" dirty="0">
                <a:latin typeface="Trebuchet MS"/>
                <a:cs typeface="Trebuchet MS"/>
              </a:rPr>
              <a:t>It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-75" dirty="0">
                <a:latin typeface="Trebuchet MS"/>
                <a:cs typeface="Trebuchet MS"/>
              </a:rPr>
              <a:t>o</a:t>
            </a:r>
            <a:r>
              <a:rPr sz="3200" spc="-85" dirty="0">
                <a:latin typeface="Trebuchet MS"/>
                <a:cs typeface="Trebuchet MS"/>
              </a:rPr>
              <a:t>c</a:t>
            </a:r>
            <a:r>
              <a:rPr sz="3200" spc="-120" dirty="0">
                <a:latin typeface="Trebuchet MS"/>
                <a:cs typeface="Trebuchet MS"/>
              </a:rPr>
              <a:t>ess</a:t>
            </a:r>
            <a:endParaRPr sz="3200" dirty="0">
              <a:latin typeface="Trebuchet MS"/>
              <a:cs typeface="Trebuchet MS"/>
            </a:endParaRPr>
          </a:p>
          <a:p>
            <a:pPr marL="149860">
              <a:lnSpc>
                <a:spcPct val="100000"/>
              </a:lnSpc>
              <a:spcBef>
                <a:spcPts val="600"/>
              </a:spcBef>
            </a:pPr>
            <a:r>
              <a:rPr sz="3200" spc="-150" dirty="0">
                <a:latin typeface="Trebuchet MS"/>
                <a:cs typeface="Trebuchet MS"/>
              </a:rPr>
              <a:t>It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320" dirty="0">
                <a:latin typeface="Trebuchet MS"/>
                <a:cs typeface="Trebuchet MS"/>
              </a:rPr>
              <a:t>a</a:t>
            </a:r>
            <a:r>
              <a:rPr sz="3200" spc="-70" dirty="0">
                <a:latin typeface="Trebuchet MS"/>
                <a:cs typeface="Trebuchet MS"/>
              </a:rPr>
              <a:t> c</a:t>
            </a:r>
            <a:r>
              <a:rPr sz="3200" spc="-90" dirty="0">
                <a:latin typeface="Trebuchet MS"/>
                <a:cs typeface="Trebuchet MS"/>
              </a:rPr>
              <a:t>o</a:t>
            </a:r>
            <a:r>
              <a:rPr sz="3200" spc="-145" dirty="0">
                <a:latin typeface="Trebuchet MS"/>
                <a:cs typeface="Trebuchet MS"/>
              </a:rPr>
              <a:t>n</a:t>
            </a:r>
            <a:r>
              <a:rPr sz="3200" spc="-160" dirty="0">
                <a:latin typeface="Trebuchet MS"/>
                <a:cs typeface="Trebuchet MS"/>
              </a:rPr>
              <a:t>ti</a:t>
            </a:r>
            <a:r>
              <a:rPr sz="3200" spc="-275" dirty="0">
                <a:latin typeface="Trebuchet MS"/>
                <a:cs typeface="Trebuchet MS"/>
              </a:rPr>
              <a:t>n</a:t>
            </a:r>
            <a:r>
              <a:rPr sz="3200" spc="-145" dirty="0">
                <a:latin typeface="Trebuchet MS"/>
                <a:cs typeface="Trebuchet MS"/>
              </a:rPr>
              <a:t>u</a:t>
            </a:r>
            <a:r>
              <a:rPr sz="3200" spc="-60" dirty="0">
                <a:latin typeface="Trebuchet MS"/>
                <a:cs typeface="Trebuchet MS"/>
              </a:rPr>
              <a:t>ous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-75" dirty="0">
                <a:latin typeface="Trebuchet MS"/>
                <a:cs typeface="Trebuchet MS"/>
              </a:rPr>
              <a:t>o</a:t>
            </a:r>
            <a:r>
              <a:rPr sz="3200" spc="-85" dirty="0">
                <a:latin typeface="Trebuchet MS"/>
                <a:cs typeface="Trebuchet MS"/>
              </a:rPr>
              <a:t>c</a:t>
            </a:r>
            <a:r>
              <a:rPr sz="3200" spc="-120" dirty="0">
                <a:latin typeface="Trebuchet MS"/>
                <a:cs typeface="Trebuchet MS"/>
              </a:rPr>
              <a:t>ess</a:t>
            </a:r>
            <a:endParaRPr sz="3200" dirty="0">
              <a:latin typeface="Trebuchet MS"/>
              <a:cs typeface="Trebuchet MS"/>
            </a:endParaRPr>
          </a:p>
          <a:p>
            <a:pPr marL="149860" marR="972185">
              <a:lnSpc>
                <a:spcPct val="100000"/>
              </a:lnSpc>
              <a:spcBef>
                <a:spcPts val="605"/>
              </a:spcBef>
            </a:pPr>
            <a:r>
              <a:rPr sz="3200" spc="100" dirty="0">
                <a:latin typeface="Trebuchet MS"/>
                <a:cs typeface="Trebuchet MS"/>
              </a:rPr>
              <a:t>C</a:t>
            </a:r>
            <a:r>
              <a:rPr sz="3200" spc="95" dirty="0">
                <a:latin typeface="Trebuchet MS"/>
                <a:cs typeface="Trebuchet MS"/>
              </a:rPr>
              <a:t>h</a:t>
            </a:r>
            <a:r>
              <a:rPr sz="3200" spc="-114" dirty="0">
                <a:latin typeface="Trebuchet MS"/>
                <a:cs typeface="Trebuchet MS"/>
              </a:rPr>
              <a:t>o</a:t>
            </a:r>
            <a:r>
              <a:rPr sz="3200" spc="-70" dirty="0">
                <a:latin typeface="Trebuchet MS"/>
                <a:cs typeface="Trebuchet MS"/>
              </a:rPr>
              <a:t>i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-145" dirty="0">
                <a:latin typeface="Trebuchet MS"/>
                <a:cs typeface="Trebuchet MS"/>
              </a:rPr>
              <a:t>obl</a:t>
            </a:r>
            <a:r>
              <a:rPr sz="3200" spc="-165" dirty="0">
                <a:latin typeface="Trebuchet MS"/>
                <a:cs typeface="Trebuchet MS"/>
              </a:rPr>
              <a:t>e</a:t>
            </a:r>
            <a:r>
              <a:rPr sz="3200" spc="-200" dirty="0">
                <a:latin typeface="Trebuchet MS"/>
                <a:cs typeface="Trebuchet MS"/>
              </a:rPr>
              <a:t>m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p</a:t>
            </a:r>
            <a:r>
              <a:rPr sz="3200" spc="-114" dirty="0">
                <a:latin typeface="Trebuchet MS"/>
                <a:cs typeface="Trebuchet MS"/>
              </a:rPr>
              <a:t>o</a:t>
            </a:r>
            <a:r>
              <a:rPr sz="3200" spc="-70" dirty="0">
                <a:latin typeface="Trebuchet MS"/>
                <a:cs typeface="Trebuchet MS"/>
              </a:rPr>
              <a:t>i</a:t>
            </a:r>
            <a:r>
              <a:rPr sz="3200" spc="-145" dirty="0">
                <a:latin typeface="Trebuchet MS"/>
                <a:cs typeface="Trebuchet MS"/>
              </a:rPr>
              <a:t>n</a:t>
            </a:r>
            <a:r>
              <a:rPr sz="3200" spc="-140" dirty="0">
                <a:latin typeface="Trebuchet MS"/>
                <a:cs typeface="Trebuchet MS"/>
              </a:rPr>
              <a:t>ts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a</a:t>
            </a:r>
            <a:r>
              <a:rPr sz="3200" spc="-185" dirty="0">
                <a:latin typeface="Trebuchet MS"/>
                <a:cs typeface="Trebuchet MS"/>
              </a:rPr>
              <a:t>r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55" dirty="0">
                <a:latin typeface="Trebuchet MS"/>
                <a:cs typeface="Trebuchet MS"/>
              </a:rPr>
              <a:t>t</a:t>
            </a:r>
            <a:r>
              <a:rPr sz="3200" spc="-204" dirty="0">
                <a:latin typeface="Trebuchet MS"/>
                <a:cs typeface="Trebuchet MS"/>
              </a:rPr>
              <a:t>h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distincti</a:t>
            </a:r>
            <a:r>
              <a:rPr sz="3200" spc="-295" dirty="0">
                <a:latin typeface="Trebuchet MS"/>
                <a:cs typeface="Trebuchet MS"/>
              </a:rPr>
              <a:t>v</a:t>
            </a:r>
            <a:r>
              <a:rPr sz="3200" spc="-155" dirty="0">
                <a:latin typeface="Trebuchet MS"/>
                <a:cs typeface="Trebuchet MS"/>
              </a:rPr>
              <a:t>e  </a:t>
            </a:r>
            <a:r>
              <a:rPr sz="3200" spc="-70" dirty="0">
                <a:latin typeface="Trebuchet MS"/>
                <a:cs typeface="Trebuchet MS"/>
              </a:rPr>
              <a:t>c</a:t>
            </a:r>
            <a:r>
              <a:rPr sz="3200" spc="-90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140" dirty="0">
                <a:latin typeface="Trebuchet MS"/>
                <a:cs typeface="Trebuchet MS"/>
              </a:rPr>
              <a:t>ce</a:t>
            </a:r>
            <a:r>
              <a:rPr sz="3200" spc="-100" dirty="0">
                <a:latin typeface="Trebuchet MS"/>
                <a:cs typeface="Trebuchet MS"/>
              </a:rPr>
              <a:t>r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35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g</a:t>
            </a:r>
            <a:r>
              <a:rPr sz="3200" spc="-20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endParaRPr sz="3200" dirty="0">
              <a:latin typeface="Trebuchet MS"/>
              <a:cs typeface="Trebuchet MS"/>
            </a:endParaRPr>
          </a:p>
          <a:p>
            <a:pPr marL="149860" marR="5080">
              <a:lnSpc>
                <a:spcPct val="100000"/>
              </a:lnSpc>
              <a:spcBef>
                <a:spcPts val="600"/>
              </a:spcBef>
            </a:pPr>
            <a:r>
              <a:rPr sz="3200" spc="-150" dirty="0">
                <a:latin typeface="Trebuchet MS"/>
                <a:cs typeface="Trebuchet MS"/>
              </a:rPr>
              <a:t>It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the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60" dirty="0">
                <a:latin typeface="Trebuchet MS"/>
                <a:cs typeface="Trebuchet MS"/>
              </a:rPr>
              <a:t>assis</a:t>
            </a:r>
            <a:r>
              <a:rPr sz="3200" spc="-165" dirty="0">
                <a:latin typeface="Trebuchet MS"/>
                <a:cs typeface="Trebuchet MS"/>
              </a:rPr>
              <a:t>t</a:t>
            </a:r>
            <a:r>
              <a:rPr sz="3200" spc="-229" dirty="0">
                <a:latin typeface="Trebuchet MS"/>
                <a:cs typeface="Trebuchet MS"/>
              </a:rPr>
              <a:t>a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25" dirty="0">
                <a:latin typeface="Trebuchet MS"/>
                <a:cs typeface="Trebuchet MS"/>
              </a:rPr>
              <a:t> </a:t>
            </a:r>
            <a:r>
              <a:rPr sz="3200" spc="-80" dirty="0">
                <a:latin typeface="Trebuchet MS"/>
                <a:cs typeface="Trebuchet MS"/>
              </a:rPr>
              <a:t>to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the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i</a:t>
            </a:r>
            <a:r>
              <a:rPr sz="3200" spc="-235" dirty="0">
                <a:latin typeface="Trebuchet MS"/>
                <a:cs typeface="Trebuchet MS"/>
              </a:rPr>
              <a:t>n</a:t>
            </a:r>
            <a:r>
              <a:rPr sz="3200" spc="-170" dirty="0">
                <a:latin typeface="Trebuchet MS"/>
                <a:cs typeface="Trebuchet MS"/>
              </a:rPr>
              <a:t>divid</a:t>
            </a:r>
            <a:r>
              <a:rPr sz="3200" spc="-204" dirty="0">
                <a:latin typeface="Trebuchet MS"/>
                <a:cs typeface="Trebuchet MS"/>
              </a:rPr>
              <a:t>u</a:t>
            </a:r>
            <a:r>
              <a:rPr sz="3200" spc="-285" dirty="0">
                <a:latin typeface="Trebuchet MS"/>
                <a:cs typeface="Trebuchet MS"/>
              </a:rPr>
              <a:t>al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i</a:t>
            </a:r>
            <a:r>
              <a:rPr sz="3200" spc="-240" dirty="0">
                <a:latin typeface="Trebuchet MS"/>
                <a:cs typeface="Trebuchet MS"/>
              </a:rPr>
              <a:t>n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t</a:t>
            </a:r>
            <a:r>
              <a:rPr sz="3200" spc="-204" dirty="0">
                <a:latin typeface="Trebuchet MS"/>
                <a:cs typeface="Trebuchet MS"/>
              </a:rPr>
              <a:t>h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-75" dirty="0">
                <a:latin typeface="Trebuchet MS"/>
                <a:cs typeface="Trebuchet MS"/>
              </a:rPr>
              <a:t>o</a:t>
            </a:r>
            <a:r>
              <a:rPr sz="3200" spc="-85" dirty="0">
                <a:latin typeface="Trebuchet MS"/>
                <a:cs typeface="Trebuchet MS"/>
              </a:rPr>
              <a:t>c</a:t>
            </a:r>
            <a:r>
              <a:rPr sz="3200" spc="-105" dirty="0">
                <a:latin typeface="Trebuchet MS"/>
                <a:cs typeface="Trebuchet MS"/>
              </a:rPr>
              <a:t>ess 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d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250" dirty="0">
                <a:latin typeface="Trebuchet MS"/>
                <a:cs typeface="Trebuchet MS"/>
              </a:rPr>
              <a:t>v</a:t>
            </a:r>
            <a:r>
              <a:rPr sz="3200" spc="-140" dirty="0">
                <a:latin typeface="Trebuchet MS"/>
                <a:cs typeface="Trebuchet MS"/>
              </a:rPr>
              <a:t>elop</a:t>
            </a:r>
            <a:r>
              <a:rPr sz="3200" spc="-225" dirty="0">
                <a:latin typeface="Trebuchet MS"/>
                <a:cs typeface="Trebuchet MS"/>
              </a:rPr>
              <a:t>m</a:t>
            </a:r>
            <a:r>
              <a:rPr sz="3200" spc="-185" dirty="0">
                <a:latin typeface="Trebuchet MS"/>
                <a:cs typeface="Trebuchet MS"/>
              </a:rPr>
              <a:t>e</a:t>
            </a:r>
            <a:r>
              <a:rPr sz="3200" spc="-170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t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r</a:t>
            </a:r>
            <a:r>
              <a:rPr sz="3200" spc="-165" dirty="0">
                <a:latin typeface="Trebuchet MS"/>
                <a:cs typeface="Trebuchet MS"/>
              </a:rPr>
              <a:t>a</a:t>
            </a:r>
            <a:r>
              <a:rPr sz="3200" spc="-185" dirty="0">
                <a:latin typeface="Trebuchet MS"/>
                <a:cs typeface="Trebuchet MS"/>
              </a:rPr>
              <a:t>th</a:t>
            </a:r>
            <a:r>
              <a:rPr sz="3200" spc="-200" dirty="0">
                <a:latin typeface="Trebuchet MS"/>
                <a:cs typeface="Trebuchet MS"/>
              </a:rPr>
              <a:t>e</a:t>
            </a:r>
            <a:r>
              <a:rPr sz="3200" spc="20" dirty="0">
                <a:latin typeface="Trebuchet MS"/>
                <a:cs typeface="Trebuchet MS"/>
              </a:rPr>
              <a:t>r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220" dirty="0">
                <a:latin typeface="Trebuchet MS"/>
                <a:cs typeface="Trebuchet MS"/>
              </a:rPr>
              <a:t>th</a:t>
            </a:r>
            <a:r>
              <a:rPr sz="3200" spc="-240" dirty="0">
                <a:latin typeface="Trebuchet MS"/>
                <a:cs typeface="Trebuchet MS"/>
              </a:rPr>
              <a:t>a</a:t>
            </a:r>
            <a:r>
              <a:rPr sz="3200" spc="-155" dirty="0">
                <a:latin typeface="Trebuchet MS"/>
                <a:cs typeface="Trebuchet MS"/>
              </a:rPr>
              <a:t>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320" dirty="0">
                <a:latin typeface="Trebuchet MS"/>
                <a:cs typeface="Trebuchet MS"/>
              </a:rPr>
              <a:t>a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45" dirty="0">
                <a:latin typeface="Trebuchet MS"/>
                <a:cs typeface="Trebuchet MS"/>
              </a:rPr>
              <a:t>d</a:t>
            </a:r>
            <a:r>
              <a:rPr sz="3200" spc="-90" dirty="0">
                <a:latin typeface="Trebuchet MS"/>
                <a:cs typeface="Trebuchet MS"/>
              </a:rPr>
              <a:t>i</a:t>
            </a:r>
            <a:r>
              <a:rPr sz="3200" spc="-185" dirty="0">
                <a:latin typeface="Trebuchet MS"/>
                <a:cs typeface="Trebuchet MS"/>
              </a:rPr>
              <a:t>r</a:t>
            </a:r>
            <a:r>
              <a:rPr sz="3200" spc="-150" dirty="0">
                <a:latin typeface="Trebuchet MS"/>
                <a:cs typeface="Trebuchet MS"/>
              </a:rPr>
              <a:t>ecti</a:t>
            </a:r>
            <a:r>
              <a:rPr sz="3200" spc="-200" dirty="0">
                <a:latin typeface="Trebuchet MS"/>
                <a:cs typeface="Trebuchet MS"/>
              </a:rPr>
              <a:t>o</a:t>
            </a:r>
            <a:r>
              <a:rPr sz="3200" spc="-155" dirty="0">
                <a:latin typeface="Trebuchet MS"/>
                <a:cs typeface="Trebuchet MS"/>
              </a:rPr>
              <a:t>n</a:t>
            </a:r>
            <a:r>
              <a:rPr sz="3200" spc="-4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220" dirty="0">
                <a:latin typeface="Trebuchet MS"/>
                <a:cs typeface="Trebuchet MS"/>
              </a:rPr>
              <a:t>th</a:t>
            </a:r>
            <a:r>
              <a:rPr sz="3200" spc="-240" dirty="0">
                <a:latin typeface="Trebuchet MS"/>
                <a:cs typeface="Trebuchet MS"/>
              </a:rPr>
              <a:t>a</a:t>
            </a:r>
            <a:r>
              <a:rPr sz="3200" spc="-175" dirty="0">
                <a:latin typeface="Trebuchet MS"/>
                <a:cs typeface="Trebuchet MS"/>
              </a:rPr>
              <a:t>t  </a:t>
            </a:r>
            <a:r>
              <a:rPr sz="3200" spc="-185" dirty="0">
                <a:latin typeface="Trebuchet MS"/>
                <a:cs typeface="Trebuchet MS"/>
              </a:rPr>
              <a:t>development</a:t>
            </a:r>
            <a:endParaRPr sz="3200" dirty="0">
              <a:latin typeface="Trebuchet MS"/>
              <a:cs typeface="Trebuchet MS"/>
            </a:endParaRPr>
          </a:p>
          <a:p>
            <a:pPr marL="149860" marR="908050">
              <a:lnSpc>
                <a:spcPct val="115700"/>
              </a:lnSpc>
              <a:spcBef>
                <a:spcPts val="5"/>
              </a:spcBef>
            </a:pPr>
            <a:r>
              <a:rPr sz="3200" spc="-135" dirty="0">
                <a:latin typeface="Trebuchet MS"/>
                <a:cs typeface="Trebuchet MS"/>
              </a:rPr>
              <a:t>Guid</a:t>
            </a:r>
            <a:r>
              <a:rPr sz="3200" spc="-125" dirty="0">
                <a:latin typeface="Trebuchet MS"/>
                <a:cs typeface="Trebuchet MS"/>
              </a:rPr>
              <a:t>a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320" dirty="0">
                <a:latin typeface="Trebuchet MS"/>
                <a:cs typeface="Trebuchet MS"/>
              </a:rPr>
              <a:t>a</a:t>
            </a:r>
            <a:r>
              <a:rPr sz="3200" spc="-95" dirty="0">
                <a:latin typeface="Trebuchet MS"/>
                <a:cs typeface="Trebuchet MS"/>
              </a:rPr>
              <a:t> se</a:t>
            </a:r>
            <a:r>
              <a:rPr sz="3200" spc="25" dirty="0">
                <a:latin typeface="Trebuchet MS"/>
                <a:cs typeface="Trebuchet MS"/>
              </a:rPr>
              <a:t>r</a:t>
            </a:r>
            <a:r>
              <a:rPr sz="3200" spc="-175" dirty="0">
                <a:latin typeface="Trebuchet MS"/>
                <a:cs typeface="Trebuchet MS"/>
              </a:rPr>
              <a:t>vi</a:t>
            </a:r>
            <a:r>
              <a:rPr sz="3200" spc="-240" dirty="0">
                <a:latin typeface="Trebuchet MS"/>
                <a:cs typeface="Trebuchet MS"/>
              </a:rPr>
              <a:t>c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4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m</a:t>
            </a:r>
            <a:r>
              <a:rPr sz="3200" spc="-275" dirty="0">
                <a:latin typeface="Trebuchet MS"/>
                <a:cs typeface="Trebuchet MS"/>
              </a:rPr>
              <a:t>e</a:t>
            </a:r>
            <a:r>
              <a:rPr sz="3200" spc="-254" dirty="0">
                <a:latin typeface="Trebuchet MS"/>
                <a:cs typeface="Trebuchet MS"/>
              </a:rPr>
              <a:t>a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t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425" dirty="0">
                <a:latin typeface="Trebuchet MS"/>
                <a:cs typeface="Trebuchet MS"/>
              </a:rPr>
              <a:t>f</a:t>
            </a:r>
            <a:r>
              <a:rPr sz="3200" spc="30" dirty="0">
                <a:latin typeface="Trebuchet MS"/>
                <a:cs typeface="Trebuchet MS"/>
              </a:rPr>
              <a:t>or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250" dirty="0">
                <a:latin typeface="Trebuchet MS"/>
                <a:cs typeface="Trebuchet MS"/>
              </a:rPr>
              <a:t>all  </a:t>
            </a:r>
            <a:r>
              <a:rPr sz="3200" spc="-135" dirty="0">
                <a:latin typeface="Trebuchet MS"/>
                <a:cs typeface="Trebuchet MS"/>
              </a:rPr>
              <a:t>Guid</a:t>
            </a:r>
            <a:r>
              <a:rPr sz="3200" spc="-125" dirty="0">
                <a:latin typeface="Trebuchet MS"/>
                <a:cs typeface="Trebuchet MS"/>
              </a:rPr>
              <a:t>a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b</a:t>
            </a:r>
            <a:r>
              <a:rPr sz="3200" spc="-95" dirty="0">
                <a:latin typeface="Trebuchet MS"/>
                <a:cs typeface="Trebuchet MS"/>
              </a:rPr>
              <a:t>o</a:t>
            </a:r>
            <a:r>
              <a:rPr sz="3200" spc="-85" dirty="0">
                <a:latin typeface="Trebuchet MS"/>
                <a:cs typeface="Trebuchet MS"/>
              </a:rPr>
              <a:t>t</a:t>
            </a:r>
            <a:r>
              <a:rPr sz="3200" spc="-155" dirty="0">
                <a:latin typeface="Trebuchet MS"/>
                <a:cs typeface="Trebuchet MS"/>
              </a:rPr>
              <a:t>h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220" dirty="0">
                <a:latin typeface="Trebuchet MS"/>
                <a:cs typeface="Trebuchet MS"/>
              </a:rPr>
              <a:t>g</a:t>
            </a:r>
            <a:r>
              <a:rPr sz="3200" spc="-229" dirty="0">
                <a:latin typeface="Trebuchet MS"/>
                <a:cs typeface="Trebuchet MS"/>
              </a:rPr>
              <a:t>e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114" dirty="0">
                <a:latin typeface="Trebuchet MS"/>
                <a:cs typeface="Trebuchet MS"/>
              </a:rPr>
              <a:t>e</a:t>
            </a:r>
            <a:r>
              <a:rPr sz="3200" spc="-70" dirty="0">
                <a:latin typeface="Trebuchet MS"/>
                <a:cs typeface="Trebuchet MS"/>
              </a:rPr>
              <a:t>r</a:t>
            </a:r>
            <a:r>
              <a:rPr sz="3200" spc="-225" dirty="0">
                <a:latin typeface="Trebuchet MS"/>
                <a:cs typeface="Trebuchet MS"/>
              </a:rPr>
              <a:t>ali</a:t>
            </a:r>
            <a:r>
              <a:rPr sz="3200" spc="-300" dirty="0">
                <a:latin typeface="Trebuchet MS"/>
                <a:cs typeface="Trebuchet MS"/>
              </a:rPr>
              <a:t>z</a:t>
            </a:r>
            <a:r>
              <a:rPr sz="3200" spc="-185" dirty="0">
                <a:latin typeface="Trebuchet MS"/>
                <a:cs typeface="Trebuchet MS"/>
              </a:rPr>
              <a:t>ed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320" dirty="0">
                <a:latin typeface="Trebuchet MS"/>
                <a:cs typeface="Trebuchet MS"/>
              </a:rPr>
              <a:t>a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10" dirty="0">
                <a:latin typeface="Trebuchet MS"/>
                <a:cs typeface="Trebuchet MS"/>
              </a:rPr>
              <a:t>s</a:t>
            </a:r>
            <a:r>
              <a:rPr sz="3200" spc="-145" dirty="0">
                <a:latin typeface="Trebuchet MS"/>
                <a:cs typeface="Trebuchet MS"/>
              </a:rPr>
              <a:t>p</a:t>
            </a:r>
            <a:r>
              <a:rPr sz="3200" spc="-220" dirty="0">
                <a:latin typeface="Trebuchet MS"/>
                <a:cs typeface="Trebuchet MS"/>
              </a:rPr>
              <a:t>eciali</a:t>
            </a:r>
            <a:r>
              <a:rPr sz="3200" spc="-270" dirty="0">
                <a:latin typeface="Trebuchet MS"/>
                <a:cs typeface="Trebuchet MS"/>
              </a:rPr>
              <a:t>z</a:t>
            </a:r>
            <a:r>
              <a:rPr sz="3200" spc="-185" dirty="0">
                <a:latin typeface="Trebuchet MS"/>
                <a:cs typeface="Trebuchet MS"/>
              </a:rPr>
              <a:t>ed</a:t>
            </a:r>
            <a:endParaRPr sz="3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8241665" algn="l"/>
              </a:tabLst>
            </a:pPr>
            <a:r>
              <a:rPr sz="3200" u="dash" spc="11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3200" u="dash" spc="-1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service	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0564" y="406966"/>
            <a:ext cx="7799705" cy="5139055"/>
          </a:xfrm>
          <a:prstGeom prst="rect">
            <a:avLst/>
          </a:prstGeom>
        </p:spPr>
        <p:txBody>
          <a:bodyPr vert="horz" wrap="square" lIns="0" tIns="183515" rIns="0" bIns="0" rtlCol="0">
            <a:spAutoFit/>
          </a:bodyPr>
          <a:lstStyle/>
          <a:p>
            <a:pPr marL="6159500">
              <a:lnSpc>
                <a:spcPct val="100000"/>
              </a:lnSpc>
              <a:spcBef>
                <a:spcPts val="1445"/>
              </a:spcBef>
            </a:pPr>
            <a:r>
              <a:rPr sz="3200" spc="545" dirty="0">
                <a:solidFill>
                  <a:srgbClr val="464652"/>
                </a:solidFill>
                <a:latin typeface="Cambria"/>
                <a:cs typeface="Cambria"/>
              </a:rPr>
              <a:t>C</a:t>
            </a:r>
            <a:r>
              <a:rPr sz="3200" spc="75" dirty="0">
                <a:solidFill>
                  <a:srgbClr val="464652"/>
                </a:solidFill>
                <a:latin typeface="Cambria"/>
                <a:cs typeface="Cambria"/>
              </a:rPr>
              <a:t>o</a:t>
            </a:r>
            <a:r>
              <a:rPr sz="3200" spc="390" dirty="0">
                <a:solidFill>
                  <a:srgbClr val="464652"/>
                </a:solidFill>
                <a:latin typeface="Cambria"/>
                <a:cs typeface="Cambria"/>
              </a:rPr>
              <a:t>u</a:t>
            </a:r>
            <a:r>
              <a:rPr sz="3200" spc="275" dirty="0">
                <a:solidFill>
                  <a:srgbClr val="464652"/>
                </a:solidFill>
                <a:latin typeface="Cambria"/>
                <a:cs typeface="Cambria"/>
              </a:rPr>
              <a:t>n</a:t>
            </a:r>
            <a:r>
              <a:rPr sz="3200" spc="175" dirty="0">
                <a:solidFill>
                  <a:srgbClr val="464652"/>
                </a:solidFill>
                <a:latin typeface="Cambria"/>
                <a:cs typeface="Cambria"/>
              </a:rPr>
              <a:t>t</a:t>
            </a:r>
            <a:r>
              <a:rPr sz="3200" spc="785" dirty="0">
                <a:solidFill>
                  <a:srgbClr val="464652"/>
                </a:solidFill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  <a:p>
            <a:pPr marL="12700" marR="871855">
              <a:lnSpc>
                <a:spcPct val="100000"/>
              </a:lnSpc>
              <a:spcBef>
                <a:spcPts val="1345"/>
              </a:spcBef>
            </a:pPr>
            <a:r>
              <a:rPr sz="3200" spc="180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an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100" dirty="0">
                <a:latin typeface="Trebuchet MS"/>
                <a:cs typeface="Trebuchet MS"/>
              </a:rPr>
              <a:t>r</a:t>
            </a:r>
            <a:r>
              <a:rPr sz="3200" spc="-125" dirty="0">
                <a:latin typeface="Trebuchet MS"/>
                <a:cs typeface="Trebuchet MS"/>
              </a:rPr>
              <a:t>g</a:t>
            </a:r>
            <a:r>
              <a:rPr sz="3200" spc="-235" dirty="0">
                <a:latin typeface="Trebuchet MS"/>
                <a:cs typeface="Trebuchet MS"/>
              </a:rPr>
              <a:t>an</a:t>
            </a:r>
            <a:r>
              <a:rPr sz="3200" spc="-160" dirty="0">
                <a:latin typeface="Trebuchet MS"/>
                <a:cs typeface="Trebuchet MS"/>
              </a:rPr>
              <a:t>i</a:t>
            </a:r>
            <a:r>
              <a:rPr sz="3200" spc="-270" dirty="0">
                <a:latin typeface="Trebuchet MS"/>
                <a:cs typeface="Trebuchet MS"/>
              </a:rPr>
              <a:t>z</a:t>
            </a:r>
            <a:r>
              <a:rPr sz="3200" spc="-190" dirty="0">
                <a:latin typeface="Trebuchet MS"/>
                <a:cs typeface="Trebuchet MS"/>
              </a:rPr>
              <a:t>ed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se</a:t>
            </a:r>
            <a:r>
              <a:rPr sz="3200" spc="20" dirty="0">
                <a:latin typeface="Trebuchet MS"/>
                <a:cs typeface="Trebuchet MS"/>
              </a:rPr>
              <a:t>r</a:t>
            </a:r>
            <a:r>
              <a:rPr sz="3200" spc="-175" dirty="0">
                <a:latin typeface="Trebuchet MS"/>
                <a:cs typeface="Trebuchet MS"/>
              </a:rPr>
              <a:t>vi</a:t>
            </a:r>
            <a:r>
              <a:rPr sz="3200" spc="-245" dirty="0">
                <a:latin typeface="Trebuchet MS"/>
                <a:cs typeface="Trebuchet MS"/>
              </a:rPr>
              <a:t>c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210" dirty="0">
                <a:latin typeface="Trebuchet MS"/>
                <a:cs typeface="Trebuchet MS"/>
              </a:rPr>
              <a:t>t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an  </a:t>
            </a:r>
            <a:r>
              <a:rPr sz="3200" spc="-190" dirty="0">
                <a:latin typeface="Trebuchet MS"/>
                <a:cs typeface="Trebuchet MS"/>
              </a:rPr>
              <a:t>incid</a:t>
            </a:r>
            <a:r>
              <a:rPr sz="3200" spc="-225" dirty="0">
                <a:latin typeface="Trebuchet MS"/>
                <a:cs typeface="Trebuchet MS"/>
              </a:rPr>
              <a:t>e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60" dirty="0">
                <a:latin typeface="Trebuchet MS"/>
                <a:cs typeface="Trebuchet MS"/>
              </a:rPr>
              <a:t>tal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260" dirty="0">
                <a:latin typeface="Trebuchet MS"/>
                <a:cs typeface="Trebuchet MS"/>
              </a:rPr>
              <a:t>act</a:t>
            </a:r>
            <a:r>
              <a:rPr sz="3200" spc="-165" dirty="0">
                <a:latin typeface="Trebuchet MS"/>
                <a:cs typeface="Trebuchet MS"/>
              </a:rPr>
              <a:t>i</a:t>
            </a:r>
            <a:r>
              <a:rPr sz="3200" spc="-195" dirty="0">
                <a:latin typeface="Trebuchet MS"/>
                <a:cs typeface="Trebuchet MS"/>
              </a:rPr>
              <a:t>vi</a:t>
            </a:r>
            <a:r>
              <a:rPr sz="3200" spc="-220" dirty="0">
                <a:latin typeface="Trebuchet MS"/>
                <a:cs typeface="Trebuchet MS"/>
              </a:rPr>
              <a:t>t</a:t>
            </a:r>
            <a:r>
              <a:rPr sz="3200" spc="-185" dirty="0">
                <a:latin typeface="Trebuchet MS"/>
                <a:cs typeface="Trebuchet MS"/>
              </a:rPr>
              <a:t>y</a:t>
            </a:r>
            <a:r>
              <a:rPr sz="3200" spc="-40" dirty="0">
                <a:latin typeface="Trebuchet MS"/>
                <a:cs typeface="Trebuchet MS"/>
              </a:rPr>
              <a:t> 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the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14" dirty="0">
                <a:latin typeface="Trebuchet MS"/>
                <a:cs typeface="Trebuchet MS"/>
              </a:rPr>
              <a:t>s</a:t>
            </a:r>
            <a:r>
              <a:rPr sz="3200" spc="-150" dirty="0">
                <a:latin typeface="Trebuchet MS"/>
                <a:cs typeface="Trebuchet MS"/>
              </a:rPr>
              <a:t>ch</a:t>
            </a:r>
            <a:r>
              <a:rPr sz="3200" spc="30" dirty="0">
                <a:latin typeface="Trebuchet MS"/>
                <a:cs typeface="Trebuchet MS"/>
              </a:rPr>
              <a:t>oo</a:t>
            </a:r>
            <a:r>
              <a:rPr sz="3200" spc="-365" dirty="0">
                <a:latin typeface="Trebuchet MS"/>
                <a:cs typeface="Trebuchet MS"/>
              </a:rPr>
              <a:t>l.</a:t>
            </a:r>
            <a:endParaRPr sz="3200">
              <a:latin typeface="Trebuchet MS"/>
              <a:cs typeface="Trebuchet MS"/>
            </a:endParaRPr>
          </a:p>
          <a:p>
            <a:pPr marL="12700" marR="978535">
              <a:lnSpc>
                <a:spcPct val="115700"/>
              </a:lnSpc>
              <a:spcBef>
                <a:spcPts val="5"/>
              </a:spcBef>
            </a:pPr>
            <a:r>
              <a:rPr sz="3200" spc="185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3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204" dirty="0">
                <a:latin typeface="Trebuchet MS"/>
                <a:cs typeface="Trebuchet MS"/>
              </a:rPr>
              <a:t>t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320" dirty="0">
                <a:latin typeface="Trebuchet MS"/>
                <a:cs typeface="Trebuchet MS"/>
              </a:rPr>
              <a:t>a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00" dirty="0">
                <a:latin typeface="Trebuchet MS"/>
                <a:cs typeface="Trebuchet MS"/>
              </a:rPr>
              <a:t>b</a:t>
            </a:r>
            <a:r>
              <a:rPr sz="3200" spc="-65" dirty="0">
                <a:latin typeface="Trebuchet MS"/>
                <a:cs typeface="Trebuchet MS"/>
              </a:rPr>
              <a:t>r</a:t>
            </a:r>
            <a:r>
              <a:rPr sz="3200" spc="-229" dirty="0">
                <a:latin typeface="Trebuchet MS"/>
                <a:cs typeface="Trebuchet MS"/>
              </a:rPr>
              <a:t>an</a:t>
            </a:r>
            <a:r>
              <a:rPr sz="3200" spc="-170" dirty="0">
                <a:latin typeface="Trebuchet MS"/>
                <a:cs typeface="Trebuchet MS"/>
              </a:rPr>
              <a:t>ch</a:t>
            </a:r>
            <a:r>
              <a:rPr sz="3200" spc="-125" dirty="0">
                <a:latin typeface="Trebuchet MS"/>
                <a:cs typeface="Trebuchet MS"/>
              </a:rPr>
              <a:t> 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229" dirty="0">
                <a:latin typeface="Trebuchet MS"/>
                <a:cs typeface="Trebuchet MS"/>
              </a:rPr>
              <a:t>a</a:t>
            </a:r>
            <a:r>
              <a:rPr sz="3200" spc="-300" dirty="0">
                <a:latin typeface="Trebuchet MS"/>
                <a:cs typeface="Trebuchet MS"/>
              </a:rPr>
              <a:t>n</a:t>
            </a:r>
            <a:r>
              <a:rPr sz="3200" spc="-180" dirty="0">
                <a:latin typeface="Trebuchet MS"/>
                <a:cs typeface="Trebuchet MS"/>
              </a:rPr>
              <a:t>y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di</a:t>
            </a:r>
            <a:r>
              <a:rPr sz="3200" spc="-160" dirty="0">
                <a:latin typeface="Trebuchet MS"/>
                <a:cs typeface="Trebuchet MS"/>
              </a:rPr>
              <a:t>s</a:t>
            </a:r>
            <a:r>
              <a:rPr sz="3200" spc="-254" dirty="0">
                <a:latin typeface="Trebuchet MS"/>
                <a:cs typeface="Trebuchet MS"/>
              </a:rPr>
              <a:t>c</a:t>
            </a:r>
            <a:r>
              <a:rPr sz="3200" spc="-160" dirty="0">
                <a:latin typeface="Trebuchet MS"/>
                <a:cs typeface="Trebuchet MS"/>
              </a:rPr>
              <a:t>i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195" dirty="0">
                <a:latin typeface="Trebuchet MS"/>
                <a:cs typeface="Trebuchet MS"/>
              </a:rPr>
              <a:t>line  </a:t>
            </a:r>
            <a:r>
              <a:rPr sz="3200" spc="185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3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60" dirty="0">
                <a:latin typeface="Trebuchet MS"/>
                <a:cs typeface="Trebuchet MS"/>
              </a:rPr>
              <a:t>b</a:t>
            </a:r>
            <a:r>
              <a:rPr sz="3200" spc="-240" dirty="0">
                <a:latin typeface="Trebuchet MS"/>
                <a:cs typeface="Trebuchet MS"/>
              </a:rPr>
              <a:t>a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240" dirty="0">
                <a:latin typeface="Trebuchet MS"/>
                <a:cs typeface="Trebuchet MS"/>
              </a:rPr>
              <a:t>li</a:t>
            </a:r>
            <a:r>
              <a:rPr sz="3200" spc="-170" dirty="0">
                <a:latin typeface="Trebuchet MS"/>
                <a:cs typeface="Trebuchet MS"/>
              </a:rPr>
              <a:t>mits</a:t>
            </a:r>
            <a:endParaRPr sz="3200">
              <a:latin typeface="Trebuchet MS"/>
              <a:cs typeface="Trebuchet MS"/>
            </a:endParaRPr>
          </a:p>
          <a:p>
            <a:pPr marL="12700" marR="80645">
              <a:lnSpc>
                <a:spcPct val="115700"/>
              </a:lnSpc>
            </a:pPr>
            <a:r>
              <a:rPr sz="3200" spc="185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3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mo</a:t>
            </a:r>
            <a:r>
              <a:rPr sz="3200" spc="-100" dirty="0">
                <a:latin typeface="Trebuchet MS"/>
                <a:cs typeface="Trebuchet MS"/>
              </a:rPr>
              <a:t>r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315" dirty="0">
                <a:latin typeface="Trebuchet MS"/>
                <a:cs typeface="Trebuchet MS"/>
              </a:rPr>
              <a:t>a</a:t>
            </a:r>
            <a:r>
              <a:rPr sz="3200" spc="-155" dirty="0">
                <a:latin typeface="Trebuchet MS"/>
                <a:cs typeface="Trebuchet MS"/>
              </a:rPr>
              <a:t>n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a</a:t>
            </a:r>
            <a:r>
              <a:rPr sz="3200" spc="-50" dirty="0">
                <a:latin typeface="Trebuchet MS"/>
                <a:cs typeface="Trebuchet MS"/>
              </a:rPr>
              <a:t>r</a:t>
            </a:r>
            <a:r>
              <a:rPr sz="3200" spc="-204" dirty="0">
                <a:latin typeface="Trebuchet MS"/>
                <a:cs typeface="Trebuchet MS"/>
              </a:rPr>
              <a:t>t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210" dirty="0">
                <a:latin typeface="Trebuchet MS"/>
                <a:cs typeface="Trebuchet MS"/>
              </a:rPr>
              <a:t>than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14" dirty="0">
                <a:latin typeface="Trebuchet MS"/>
                <a:cs typeface="Trebuchet MS"/>
              </a:rPr>
              <a:t>s</a:t>
            </a:r>
            <a:r>
              <a:rPr sz="3200" spc="-155" dirty="0">
                <a:latin typeface="Trebuchet MS"/>
                <a:cs typeface="Trebuchet MS"/>
              </a:rPr>
              <a:t>c</a:t>
            </a:r>
            <a:r>
              <a:rPr sz="3200" spc="-180" dirty="0">
                <a:latin typeface="Trebuchet MS"/>
                <a:cs typeface="Trebuchet MS"/>
              </a:rPr>
              <a:t>ie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160" dirty="0">
                <a:latin typeface="Trebuchet MS"/>
                <a:cs typeface="Trebuchet MS"/>
              </a:rPr>
              <a:t>ce  </a:t>
            </a:r>
            <a:r>
              <a:rPr sz="3200" spc="185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3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60" dirty="0">
                <a:latin typeface="Trebuchet MS"/>
                <a:cs typeface="Trebuchet MS"/>
              </a:rPr>
              <a:t>b</a:t>
            </a:r>
            <a:r>
              <a:rPr sz="3200" spc="-240" dirty="0">
                <a:latin typeface="Trebuchet MS"/>
                <a:cs typeface="Trebuchet MS"/>
              </a:rPr>
              <a:t>a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80" dirty="0">
                <a:latin typeface="Trebuchet MS"/>
                <a:cs typeface="Trebuchet MS"/>
              </a:rPr>
              <a:t>i</a:t>
            </a:r>
            <a:r>
              <a:rPr sz="3200" spc="-265" dirty="0">
                <a:latin typeface="Trebuchet MS"/>
                <a:cs typeface="Trebuchet MS"/>
              </a:rPr>
              <a:t>t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30" dirty="0">
                <a:latin typeface="Trebuchet MS"/>
                <a:cs typeface="Trebuchet MS"/>
              </a:rPr>
              <a:t>oo</a:t>
            </a:r>
            <a:r>
              <a:rPr sz="3200" spc="-140" dirty="0">
                <a:latin typeface="Trebuchet MS"/>
                <a:cs typeface="Trebuchet MS"/>
              </a:rPr>
              <a:t>ts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i</a:t>
            </a:r>
            <a:r>
              <a:rPr sz="3200" spc="-240" dirty="0">
                <a:latin typeface="Trebuchet MS"/>
                <a:cs typeface="Trebuchet MS"/>
              </a:rPr>
              <a:t>n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t</a:t>
            </a:r>
            <a:r>
              <a:rPr sz="3200" spc="-204" dirty="0">
                <a:latin typeface="Trebuchet MS"/>
                <a:cs typeface="Trebuchet MS"/>
              </a:rPr>
              <a:t>h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e</a:t>
            </a:r>
            <a:r>
              <a:rPr sz="3200" spc="-155" dirty="0">
                <a:latin typeface="Trebuchet MS"/>
                <a:cs typeface="Trebuchet MS"/>
              </a:rPr>
              <a:t>d</a:t>
            </a:r>
            <a:r>
              <a:rPr sz="3200" spc="-145" dirty="0">
                <a:latin typeface="Trebuchet MS"/>
                <a:cs typeface="Trebuchet MS"/>
              </a:rPr>
              <a:t>u</a:t>
            </a:r>
            <a:r>
              <a:rPr sz="3200" spc="-254" dirty="0">
                <a:latin typeface="Trebuchet MS"/>
                <a:cs typeface="Trebuchet MS"/>
              </a:rPr>
              <a:t>ca</a:t>
            </a:r>
            <a:r>
              <a:rPr sz="3200" spc="-210" dirty="0">
                <a:latin typeface="Trebuchet MS"/>
                <a:cs typeface="Trebuchet MS"/>
              </a:rPr>
              <a:t>t</a:t>
            </a:r>
            <a:r>
              <a:rPr sz="3200" spc="-65" dirty="0">
                <a:latin typeface="Trebuchet MS"/>
                <a:cs typeface="Trebuchet MS"/>
              </a:rPr>
              <a:t>i</a:t>
            </a:r>
            <a:r>
              <a:rPr sz="3200" spc="-130" dirty="0">
                <a:latin typeface="Trebuchet MS"/>
                <a:cs typeface="Trebuchet MS"/>
              </a:rPr>
              <a:t>o</a:t>
            </a:r>
            <a:r>
              <a:rPr sz="3200" spc="-155" dirty="0">
                <a:latin typeface="Trebuchet MS"/>
                <a:cs typeface="Trebuchet MS"/>
              </a:rPr>
              <a:t>n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14" dirty="0">
                <a:latin typeface="Trebuchet MS"/>
                <a:cs typeface="Trebuchet MS"/>
              </a:rPr>
              <a:t>s</a:t>
            </a:r>
            <a:r>
              <a:rPr sz="3200" spc="-150" dirty="0">
                <a:latin typeface="Trebuchet MS"/>
                <a:cs typeface="Trebuchet MS"/>
              </a:rPr>
              <a:t>y</a:t>
            </a:r>
            <a:r>
              <a:rPr sz="3200" spc="-140" dirty="0">
                <a:latin typeface="Trebuchet MS"/>
                <a:cs typeface="Trebuchet MS"/>
              </a:rPr>
              <a:t>s</a:t>
            </a:r>
            <a:r>
              <a:rPr sz="3200" spc="-150" dirty="0">
                <a:latin typeface="Trebuchet MS"/>
                <a:cs typeface="Trebuchet MS"/>
              </a:rPr>
              <a:t>t</a:t>
            </a:r>
            <a:r>
              <a:rPr sz="3200" spc="-204" dirty="0">
                <a:latin typeface="Trebuchet MS"/>
                <a:cs typeface="Trebuchet MS"/>
              </a:rPr>
              <a:t>em</a:t>
            </a:r>
            <a:endParaRPr sz="3200">
              <a:latin typeface="Trebuchet MS"/>
              <a:cs typeface="Trebuchet MS"/>
            </a:endParaRPr>
          </a:p>
          <a:p>
            <a:pPr marL="12700" marR="943610">
              <a:lnSpc>
                <a:spcPct val="100000"/>
              </a:lnSpc>
              <a:spcBef>
                <a:spcPts val="595"/>
              </a:spcBef>
            </a:pPr>
            <a:r>
              <a:rPr sz="3200" spc="180" dirty="0">
                <a:latin typeface="Trebuchet MS"/>
                <a:cs typeface="Trebuchet MS"/>
              </a:rPr>
              <a:t>G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125" dirty="0">
                <a:latin typeface="Trebuchet MS"/>
                <a:cs typeface="Trebuchet MS"/>
              </a:rPr>
              <a:t>i</a:t>
            </a:r>
            <a:r>
              <a:rPr sz="3200" spc="-165" dirty="0">
                <a:latin typeface="Trebuchet MS"/>
                <a:cs typeface="Trebuchet MS"/>
              </a:rPr>
              <a:t>s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ce</a:t>
            </a:r>
            <a:r>
              <a:rPr sz="3200" spc="-190" dirty="0">
                <a:latin typeface="Trebuchet MS"/>
                <a:cs typeface="Trebuchet MS"/>
              </a:rPr>
              <a:t>n</a:t>
            </a:r>
            <a:r>
              <a:rPr sz="3200" spc="-145" dirty="0">
                <a:latin typeface="Trebuchet MS"/>
                <a:cs typeface="Trebuchet MS"/>
              </a:rPr>
              <a:t>te</a:t>
            </a:r>
            <a:r>
              <a:rPr sz="3200" spc="-185" dirty="0">
                <a:latin typeface="Trebuchet MS"/>
                <a:cs typeface="Trebuchet MS"/>
              </a:rPr>
              <a:t>r</a:t>
            </a:r>
            <a:r>
              <a:rPr sz="3200" spc="-190" dirty="0">
                <a:latin typeface="Trebuchet MS"/>
                <a:cs typeface="Trebuchet MS"/>
              </a:rPr>
              <a:t>ed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a</a:t>
            </a:r>
            <a:r>
              <a:rPr sz="3200" spc="-190" dirty="0">
                <a:latin typeface="Trebuchet MS"/>
                <a:cs typeface="Trebuchet MS"/>
              </a:rPr>
              <a:t>r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un</a:t>
            </a:r>
            <a:r>
              <a:rPr sz="3200" spc="-160" dirty="0">
                <a:latin typeface="Trebuchet MS"/>
                <a:cs typeface="Trebuchet MS"/>
              </a:rPr>
              <a:t>d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the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215" dirty="0">
                <a:latin typeface="Trebuchet MS"/>
                <a:cs typeface="Trebuchet MS"/>
              </a:rPr>
              <a:t>e</a:t>
            </a:r>
            <a:r>
              <a:rPr sz="3200" spc="-114" dirty="0">
                <a:latin typeface="Trebuchet MS"/>
                <a:cs typeface="Trebuchet MS"/>
              </a:rPr>
              <a:t>ds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65" dirty="0">
                <a:latin typeface="Trebuchet MS"/>
                <a:cs typeface="Trebuchet MS"/>
              </a:rPr>
              <a:t>&amp;  </a:t>
            </a:r>
            <a:r>
              <a:rPr sz="3200" spc="-180" dirty="0">
                <a:latin typeface="Trebuchet MS"/>
                <a:cs typeface="Trebuchet MS"/>
              </a:rPr>
              <a:t>as</a:t>
            </a:r>
            <a:r>
              <a:rPr sz="3200" spc="-204" dirty="0">
                <a:latin typeface="Trebuchet MS"/>
                <a:cs typeface="Trebuchet MS"/>
              </a:rPr>
              <a:t>p</a:t>
            </a:r>
            <a:r>
              <a:rPr sz="3200" spc="-150" dirty="0">
                <a:latin typeface="Trebuchet MS"/>
                <a:cs typeface="Trebuchet MS"/>
              </a:rPr>
              <a:t>ir</a:t>
            </a:r>
            <a:r>
              <a:rPr sz="3200" spc="-220" dirty="0">
                <a:latin typeface="Trebuchet MS"/>
                <a:cs typeface="Trebuchet MS"/>
              </a:rPr>
              <a:t>a</a:t>
            </a:r>
            <a:r>
              <a:rPr sz="3200" spc="-245" dirty="0">
                <a:latin typeface="Trebuchet MS"/>
                <a:cs typeface="Trebuchet MS"/>
              </a:rPr>
              <a:t>t</a:t>
            </a:r>
            <a:r>
              <a:rPr sz="3200" spc="-190" dirty="0">
                <a:latin typeface="Trebuchet MS"/>
                <a:cs typeface="Trebuchet MS"/>
              </a:rPr>
              <a:t>i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25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80" dirty="0">
                <a:latin typeface="Trebuchet MS"/>
                <a:cs typeface="Trebuchet MS"/>
              </a:rPr>
              <a:t> s</a:t>
            </a:r>
            <a:r>
              <a:rPr sz="3200" spc="-180" dirty="0">
                <a:latin typeface="Trebuchet MS"/>
                <a:cs typeface="Trebuchet MS"/>
              </a:rPr>
              <a:t>tud</a:t>
            </a:r>
            <a:r>
              <a:rPr sz="3200" spc="-185" dirty="0">
                <a:latin typeface="Trebuchet MS"/>
                <a:cs typeface="Trebuchet MS"/>
              </a:rPr>
              <a:t>e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135" dirty="0">
                <a:latin typeface="Trebuchet MS"/>
                <a:cs typeface="Trebuchet MS"/>
              </a:rPr>
              <a:t>t</a:t>
            </a:r>
            <a:r>
              <a:rPr sz="3200" spc="-155" dirty="0">
                <a:latin typeface="Trebuchet MS"/>
                <a:cs typeface="Trebuchet MS"/>
              </a:rPr>
              <a:t>s</a:t>
            </a:r>
            <a:r>
              <a:rPr sz="3200" spc="-480" dirty="0">
                <a:latin typeface="Trebuchet MS"/>
                <a:cs typeface="Trebuchet MS"/>
              </a:rPr>
              <a:t>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453641"/>
            <a:ext cx="198373" cy="1983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505201"/>
            <a:ext cx="198373" cy="1983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69082"/>
            <a:ext cx="198373" cy="1983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632961"/>
            <a:ext cx="198373" cy="1983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196841"/>
            <a:ext cx="198373" cy="1983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760721"/>
            <a:ext cx="198373" cy="198374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86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5"/>
              </a:spcBef>
              <a:tabLst>
                <a:tab pos="3938904" algn="l"/>
                <a:tab pos="4679315" algn="l"/>
              </a:tabLst>
            </a:pPr>
            <a:r>
              <a:rPr sz="3200" i="0" spc="340" dirty="0">
                <a:solidFill>
                  <a:srgbClr val="FFFF00"/>
                </a:solidFill>
                <a:latin typeface="Cambria"/>
                <a:cs typeface="Cambria"/>
              </a:rPr>
              <a:t>CHARACTERISTS	</a:t>
            </a:r>
            <a:r>
              <a:rPr sz="3200" i="0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i="0" spc="305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1414272"/>
            <a:ext cx="176783" cy="1889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1964" y="1237614"/>
            <a:ext cx="8220075" cy="4951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27965" algn="just">
              <a:lnSpc>
                <a:spcPct val="100000"/>
              </a:lnSpc>
              <a:spcBef>
                <a:spcPts val="105"/>
              </a:spcBef>
            </a:pPr>
            <a:r>
              <a:rPr sz="2800" spc="-100" dirty="0">
                <a:latin typeface="Trebuchet MS"/>
                <a:cs typeface="Trebuchet MS"/>
              </a:rPr>
              <a:t>Counselling </a:t>
            </a:r>
            <a:r>
              <a:rPr sz="2800" spc="-145" dirty="0">
                <a:latin typeface="Trebuchet MS"/>
                <a:cs typeface="Trebuchet MS"/>
              </a:rPr>
              <a:t>involves </a:t>
            </a:r>
            <a:r>
              <a:rPr sz="2800" spc="-80" dirty="0">
                <a:latin typeface="Trebuchet MS"/>
                <a:cs typeface="Trebuchet MS"/>
              </a:rPr>
              <a:t>two </a:t>
            </a:r>
            <a:r>
              <a:rPr sz="2800" spc="-145" dirty="0">
                <a:latin typeface="Trebuchet MS"/>
                <a:cs typeface="Trebuchet MS"/>
              </a:rPr>
              <a:t>individuals-one </a:t>
            </a:r>
            <a:r>
              <a:rPr sz="2800" spc="-140" dirty="0">
                <a:latin typeface="Trebuchet MS"/>
                <a:cs typeface="Trebuchet MS"/>
              </a:rPr>
              <a:t>seeking </a:t>
            </a:r>
            <a:r>
              <a:rPr sz="2800" spc="-165" dirty="0">
                <a:latin typeface="Trebuchet MS"/>
                <a:cs typeface="Trebuchet MS"/>
              </a:rPr>
              <a:t>help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80" dirty="0">
                <a:latin typeface="Trebuchet MS"/>
                <a:cs typeface="Trebuchet MS"/>
              </a:rPr>
              <a:t>other </a:t>
            </a:r>
            <a:r>
              <a:rPr sz="2800" spc="-275" dirty="0">
                <a:latin typeface="Trebuchet MS"/>
                <a:cs typeface="Trebuchet MS"/>
              </a:rPr>
              <a:t>a </a:t>
            </a:r>
            <a:r>
              <a:rPr sz="2800" spc="-140" dirty="0">
                <a:latin typeface="Trebuchet MS"/>
                <a:cs typeface="Trebuchet MS"/>
              </a:rPr>
              <a:t>professionally </a:t>
            </a:r>
            <a:r>
              <a:rPr sz="2800" spc="-150" dirty="0">
                <a:latin typeface="Trebuchet MS"/>
                <a:cs typeface="Trebuchet MS"/>
              </a:rPr>
              <a:t>trained </a:t>
            </a:r>
            <a:r>
              <a:rPr sz="2800" spc="-75" dirty="0">
                <a:latin typeface="Trebuchet MS"/>
                <a:cs typeface="Trebuchet MS"/>
              </a:rPr>
              <a:t>person </a:t>
            </a:r>
            <a:r>
              <a:rPr sz="2800" spc="-50" dirty="0">
                <a:latin typeface="Trebuchet MS"/>
                <a:cs typeface="Trebuchet MS"/>
              </a:rPr>
              <a:t>who </a:t>
            </a:r>
            <a:r>
              <a:rPr sz="2800" spc="-185" dirty="0">
                <a:latin typeface="Trebuchet MS"/>
                <a:cs typeface="Trebuchet MS"/>
              </a:rPr>
              <a:t>can </a:t>
            </a:r>
            <a:r>
              <a:rPr sz="2800" spc="-165" dirty="0">
                <a:latin typeface="Trebuchet MS"/>
                <a:cs typeface="Trebuchet MS"/>
              </a:rPr>
              <a:t>help 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first.</a:t>
            </a:r>
            <a:endParaRPr sz="2800">
              <a:latin typeface="Trebuchet MS"/>
              <a:cs typeface="Trebuchet MS"/>
            </a:endParaRPr>
          </a:p>
          <a:p>
            <a:pPr marL="12700" marR="1191895">
              <a:lnSpc>
                <a:spcPct val="100000"/>
              </a:lnSpc>
              <a:spcBef>
                <a:spcPts val="605"/>
              </a:spcBef>
            </a:pPr>
            <a:r>
              <a:rPr sz="2800" spc="75" dirty="0">
                <a:latin typeface="Trebuchet MS"/>
                <a:cs typeface="Trebuchet MS"/>
              </a:rPr>
              <a:t>T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95" dirty="0">
                <a:latin typeface="Trebuchet MS"/>
                <a:cs typeface="Trebuchet MS"/>
              </a:rPr>
              <a:t>h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9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m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125" dirty="0">
                <a:latin typeface="Trebuchet MS"/>
                <a:cs typeface="Trebuchet MS"/>
              </a:rPr>
              <a:t>es</a:t>
            </a:r>
            <a:r>
              <a:rPr sz="2800" spc="-135" dirty="0">
                <a:latin typeface="Trebuchet MS"/>
                <a:cs typeface="Trebuchet MS"/>
              </a:rPr>
              <a:t>p</a:t>
            </a:r>
            <a:r>
              <a:rPr sz="2800" spc="-150" dirty="0">
                <a:latin typeface="Trebuchet MS"/>
                <a:cs typeface="Trebuchet MS"/>
              </a:rPr>
              <a:t>ect  b</a:t>
            </a:r>
            <a:r>
              <a:rPr sz="2800" spc="-120" dirty="0">
                <a:latin typeface="Trebuchet MS"/>
                <a:cs typeface="Trebuchet MS"/>
              </a:rPr>
              <a:t>et</a:t>
            </a:r>
            <a:r>
              <a:rPr sz="2800" spc="-235" dirty="0">
                <a:latin typeface="Trebuchet MS"/>
                <a:cs typeface="Trebuchet MS"/>
              </a:rPr>
              <a:t>w</a:t>
            </a:r>
            <a:r>
              <a:rPr sz="2800" spc="-165" dirty="0">
                <a:latin typeface="Trebuchet MS"/>
                <a:cs typeface="Trebuchet MS"/>
              </a:rPr>
              <a:t>een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t</a:t>
            </a:r>
            <a:r>
              <a:rPr sz="2800" spc="-204" dirty="0">
                <a:latin typeface="Trebuchet MS"/>
                <a:cs typeface="Trebuchet MS"/>
              </a:rPr>
              <a:t>w</a:t>
            </a:r>
            <a:r>
              <a:rPr sz="2800" spc="45" dirty="0">
                <a:latin typeface="Trebuchet MS"/>
                <a:cs typeface="Trebuchet MS"/>
              </a:rPr>
              <a:t>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0" dirty="0">
                <a:latin typeface="Trebuchet MS"/>
                <a:cs typeface="Trebuchet MS"/>
              </a:rPr>
              <a:t>d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90" dirty="0">
                <a:latin typeface="Trebuchet MS"/>
                <a:cs typeface="Trebuchet MS"/>
              </a:rPr>
              <a:t>l</a:t>
            </a:r>
            <a:r>
              <a:rPr sz="2800" spc="-235" dirty="0">
                <a:latin typeface="Trebuchet MS"/>
                <a:cs typeface="Trebuchet MS"/>
              </a:rPr>
              <a:t>s.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</a:pPr>
            <a:r>
              <a:rPr sz="2800" spc="-100" dirty="0">
                <a:latin typeface="Trebuchet MS"/>
                <a:cs typeface="Trebuchet MS"/>
              </a:rPr>
              <a:t>Counselling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is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aimed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at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bringing </a:t>
            </a:r>
            <a:r>
              <a:rPr sz="2800" spc="-135" dirty="0">
                <a:latin typeface="Trebuchet MS"/>
                <a:cs typeface="Trebuchet MS"/>
              </a:rPr>
              <a:t>about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desired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changes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individual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</a:t>
            </a:r>
            <a:r>
              <a:rPr sz="2800" spc="1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self-realisation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providing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assistance 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solve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problems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through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intimate</a:t>
            </a:r>
            <a:r>
              <a:rPr sz="2800" spc="-114" dirty="0">
                <a:latin typeface="Trebuchet MS"/>
                <a:cs typeface="Trebuchet MS"/>
              </a:rPr>
              <a:t> personal 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relationship.</a:t>
            </a:r>
            <a:endParaRPr sz="2800">
              <a:latin typeface="Trebuchet MS"/>
              <a:cs typeface="Trebuchet MS"/>
            </a:endParaRPr>
          </a:p>
          <a:p>
            <a:pPr marL="12700" marR="173355">
              <a:lnSpc>
                <a:spcPct val="100000"/>
              </a:lnSpc>
              <a:spcBef>
                <a:spcPts val="610"/>
              </a:spcBef>
            </a:pPr>
            <a:r>
              <a:rPr sz="2800" spc="-75" dirty="0">
                <a:latin typeface="Trebuchet MS"/>
                <a:cs typeface="Trebuchet MS"/>
              </a:rPr>
              <a:t>The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counselor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discovers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problems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counselee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40" dirty="0">
                <a:latin typeface="Trebuchet MS"/>
                <a:cs typeface="Trebuchet MS"/>
              </a:rPr>
              <a:t>set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265" dirty="0">
                <a:latin typeface="Trebuchet MS"/>
                <a:cs typeface="Trebuchet MS"/>
              </a:rPr>
              <a:t>ea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st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c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9" dirty="0">
                <a:latin typeface="Trebuchet MS"/>
                <a:cs typeface="Trebuchet MS"/>
              </a:rPr>
              <a:t>g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2770632"/>
            <a:ext cx="176783" cy="1889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3700271"/>
            <a:ext cx="176783" cy="1889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5483352"/>
            <a:ext cx="176783" cy="188975"/>
          </a:xfrm>
          <a:prstGeom prst="rect">
            <a:avLst/>
          </a:prstGeom>
        </p:spPr>
      </p:pic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1295400"/>
            <a:ext cx="176784" cy="1889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53059" y="1118743"/>
            <a:ext cx="8517890" cy="51377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2920">
              <a:lnSpc>
                <a:spcPts val="3030"/>
              </a:lnSpc>
              <a:spcBef>
                <a:spcPts val="480"/>
              </a:spcBef>
            </a:pPr>
            <a:r>
              <a:rPr sz="2800" spc="-210" dirty="0">
                <a:latin typeface="Trebuchet MS"/>
                <a:cs typeface="Trebuchet MS"/>
              </a:rPr>
              <a:t>If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counselee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student,</a:t>
            </a:r>
            <a:r>
              <a:rPr sz="2800" spc="-43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helps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him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take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decision, </a:t>
            </a:r>
            <a:r>
              <a:rPr sz="2800" spc="-195" dirty="0">
                <a:latin typeface="Trebuchet MS"/>
                <a:cs typeface="Trebuchet MS"/>
              </a:rPr>
              <a:t>make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27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choice </a:t>
            </a:r>
            <a:r>
              <a:rPr sz="2800" spc="35" dirty="0">
                <a:latin typeface="Trebuchet MS"/>
                <a:cs typeface="Trebuchet MS"/>
              </a:rPr>
              <a:t>or </a:t>
            </a:r>
            <a:r>
              <a:rPr sz="2800" spc="-190" dirty="0">
                <a:latin typeface="Trebuchet MS"/>
                <a:cs typeface="Trebuchet MS"/>
              </a:rPr>
              <a:t>find </a:t>
            </a:r>
            <a:r>
              <a:rPr sz="2800" spc="-275" dirty="0">
                <a:latin typeface="Trebuchet MS"/>
                <a:cs typeface="Trebuchet MS"/>
              </a:rPr>
              <a:t>a </a:t>
            </a:r>
            <a:r>
              <a:rPr sz="2800" spc="-125" dirty="0">
                <a:latin typeface="Trebuchet MS"/>
                <a:cs typeface="Trebuchet MS"/>
              </a:rPr>
              <a:t>direction </a:t>
            </a:r>
            <a:r>
              <a:rPr sz="2800" spc="-155" dirty="0">
                <a:latin typeface="Trebuchet MS"/>
                <a:cs typeface="Trebuchet MS"/>
              </a:rPr>
              <a:t>in </a:t>
            </a:r>
            <a:r>
              <a:rPr sz="2800" spc="-145" dirty="0">
                <a:latin typeface="Trebuchet MS"/>
                <a:cs typeface="Trebuchet MS"/>
              </a:rPr>
              <a:t>matters 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204" dirty="0">
                <a:latin typeface="Trebuchet MS"/>
                <a:cs typeface="Trebuchet MS"/>
              </a:rPr>
              <a:t>el</a:t>
            </a:r>
            <a:r>
              <a:rPr sz="2800" spc="-254" dirty="0">
                <a:latin typeface="Trebuchet MS"/>
                <a:cs typeface="Trebuchet MS"/>
              </a:rPr>
              <a:t>a</a:t>
            </a:r>
            <a:r>
              <a:rPr sz="2800" spc="-165" dirty="0">
                <a:latin typeface="Trebuchet MS"/>
                <a:cs typeface="Trebuchet MS"/>
              </a:rPr>
              <a:t>ted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ed</a:t>
            </a:r>
            <a:r>
              <a:rPr sz="2800" spc="-130" dirty="0">
                <a:latin typeface="Trebuchet MS"/>
                <a:cs typeface="Trebuchet MS"/>
              </a:rPr>
              <a:t>u</a:t>
            </a:r>
            <a:r>
              <a:rPr sz="2800" spc="-145" dirty="0">
                <a:latin typeface="Trebuchet MS"/>
                <a:cs typeface="Trebuchet MS"/>
              </a:rPr>
              <a:t>cati</a:t>
            </a:r>
            <a:r>
              <a:rPr sz="2800" spc="-17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gra</a:t>
            </a:r>
            <a:r>
              <a:rPr sz="2800" spc="-245" dirty="0">
                <a:latin typeface="Trebuchet MS"/>
                <a:cs typeface="Trebuchet MS"/>
              </a:rPr>
              <a:t>m</a:t>
            </a:r>
            <a:r>
              <a:rPr sz="2800" spc="-175" dirty="0">
                <a:latin typeface="Trebuchet MS"/>
                <a:cs typeface="Trebuchet MS"/>
              </a:rPr>
              <a:t>me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ca</a:t>
            </a:r>
            <a:r>
              <a:rPr sz="2800" spc="-18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ee</a:t>
            </a:r>
            <a:r>
              <a:rPr sz="2800" spc="-280" dirty="0">
                <a:latin typeface="Trebuchet MS"/>
                <a:cs typeface="Trebuchet MS"/>
              </a:rPr>
              <a:t>r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12700" marR="347345">
              <a:lnSpc>
                <a:spcPts val="3030"/>
              </a:lnSpc>
              <a:spcBef>
                <a:spcPts val="590"/>
              </a:spcBef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h</a:t>
            </a:r>
            <a:r>
              <a:rPr sz="2800" spc="-165" dirty="0">
                <a:latin typeface="Trebuchet MS"/>
                <a:cs typeface="Trebuchet MS"/>
              </a:rPr>
              <a:t>el</a:t>
            </a:r>
            <a:r>
              <a:rPr sz="2800" spc="-204" dirty="0">
                <a:latin typeface="Trebuchet MS"/>
                <a:cs typeface="Trebuchet MS"/>
              </a:rPr>
              <a:t>p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acq</a:t>
            </a:r>
            <a:r>
              <a:rPr sz="2800" spc="-170" dirty="0">
                <a:latin typeface="Trebuchet MS"/>
                <a:cs typeface="Trebuchet MS"/>
              </a:rPr>
              <a:t>u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de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denc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d</a:t>
            </a:r>
            <a:r>
              <a:rPr sz="2800" spc="-200" dirty="0">
                <a:latin typeface="Trebuchet MS"/>
                <a:cs typeface="Trebuchet MS"/>
              </a:rPr>
              <a:t>ev</a:t>
            </a:r>
            <a:r>
              <a:rPr sz="2800" spc="-110" dirty="0">
                <a:latin typeface="Trebuchet MS"/>
                <a:cs typeface="Trebuchet MS"/>
              </a:rPr>
              <a:t>el</a:t>
            </a:r>
            <a:r>
              <a:rPr sz="2800" spc="-125" dirty="0">
                <a:latin typeface="Trebuchet MS"/>
                <a:cs typeface="Trebuchet MS"/>
              </a:rPr>
              <a:t>o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  </a:t>
            </a:r>
            <a:r>
              <a:rPr sz="2800" spc="-120" dirty="0">
                <a:latin typeface="Trebuchet MS"/>
                <a:cs typeface="Trebuchet MS"/>
              </a:rPr>
              <a:t>sense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85" dirty="0">
                <a:latin typeface="Trebuchet MS"/>
                <a:cs typeface="Trebuchet MS"/>
              </a:rPr>
              <a:t>esp</a:t>
            </a:r>
            <a:r>
              <a:rPr sz="2800" spc="-8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10" dirty="0">
                <a:latin typeface="Trebuchet MS"/>
                <a:cs typeface="Trebuchet MS"/>
              </a:rPr>
              <a:t>si</a:t>
            </a:r>
            <a:r>
              <a:rPr sz="2800" spc="-165" dirty="0">
                <a:latin typeface="Trebuchet MS"/>
                <a:cs typeface="Trebuchet MS"/>
              </a:rPr>
              <a:t>b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229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400" dirty="0">
                <a:latin typeface="Trebuchet MS"/>
                <a:cs typeface="Trebuchet MS"/>
              </a:rPr>
              <a:t>y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mo</a:t>
            </a:r>
            <a:r>
              <a:rPr sz="2800" spc="-75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170" dirty="0">
                <a:latin typeface="Trebuchet MS"/>
                <a:cs typeface="Trebuchet MS"/>
              </a:rPr>
              <a:t>vice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50" dirty="0">
                <a:latin typeface="Trebuchet MS"/>
                <a:cs typeface="Trebuchet MS"/>
              </a:rPr>
              <a:t>g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0" dirty="0">
                <a:latin typeface="Trebuchet MS"/>
                <a:cs typeface="Trebuchet MS"/>
              </a:rPr>
              <a:t>n</a:t>
            </a:r>
            <a:r>
              <a:rPr sz="2800" spc="-310" dirty="0">
                <a:latin typeface="Trebuchet MS"/>
                <a:cs typeface="Trebuchet MS"/>
              </a:rPr>
              <a:t>g.</a:t>
            </a:r>
            <a:endParaRPr sz="2800">
              <a:latin typeface="Trebuchet MS"/>
              <a:cs typeface="Trebuchet MS"/>
            </a:endParaRPr>
          </a:p>
          <a:p>
            <a:pPr marL="12700" marR="346075">
              <a:lnSpc>
                <a:spcPts val="3030"/>
              </a:lnSpc>
              <a:spcBef>
                <a:spcPts val="640"/>
              </a:spcBef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involves </a:t>
            </a:r>
            <a:r>
              <a:rPr sz="2800" spc="-130" dirty="0">
                <a:latin typeface="Trebuchet MS"/>
                <a:cs typeface="Trebuchet MS"/>
              </a:rPr>
              <a:t>something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more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than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offering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assistance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fi</a:t>
            </a:r>
            <a:r>
              <a:rPr sz="2800" spc="-285" dirty="0">
                <a:latin typeface="Trebuchet MS"/>
                <a:cs typeface="Trebuchet MS"/>
              </a:rPr>
              <a:t>n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so</a:t>
            </a:r>
            <a:r>
              <a:rPr sz="2800" spc="-45" dirty="0">
                <a:latin typeface="Trebuchet MS"/>
                <a:cs typeface="Trebuchet MS"/>
              </a:rPr>
              <a:t>l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175" dirty="0">
                <a:latin typeface="Trebuchet MS"/>
                <a:cs typeface="Trebuchet MS"/>
              </a:rPr>
              <a:t>m</a:t>
            </a:r>
            <a:r>
              <a:rPr sz="2800" spc="-195" dirty="0">
                <a:latin typeface="Trebuchet MS"/>
                <a:cs typeface="Trebuchet MS"/>
              </a:rPr>
              <a:t>ed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ate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35" dirty="0">
                <a:latin typeface="Trebuchet MS"/>
                <a:cs typeface="Trebuchet MS"/>
              </a:rPr>
              <a:t>e</a:t>
            </a:r>
            <a:r>
              <a:rPr sz="2800" spc="-215" dirty="0">
                <a:latin typeface="Trebuchet MS"/>
                <a:cs typeface="Trebuchet MS"/>
              </a:rPr>
              <a:t>m</a:t>
            </a:r>
            <a:r>
              <a:rPr sz="2800" spc="-235" dirty="0">
                <a:latin typeface="Trebuchet MS"/>
                <a:cs typeface="Trebuchet MS"/>
              </a:rPr>
              <a:t>s.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800" spc="185" dirty="0">
                <a:latin typeface="Trebuchet MS"/>
                <a:cs typeface="Trebuchet MS"/>
              </a:rPr>
              <a:t>C</a:t>
            </a:r>
            <a:r>
              <a:rPr sz="2800" spc="18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un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200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dem</a:t>
            </a:r>
            <a:r>
              <a:rPr sz="2800" spc="-90" dirty="0">
                <a:latin typeface="Trebuchet MS"/>
                <a:cs typeface="Trebuchet MS"/>
              </a:rPr>
              <a:t>o</a:t>
            </a:r>
            <a:r>
              <a:rPr sz="2800" spc="-75" dirty="0">
                <a:latin typeface="Trebuchet MS"/>
                <a:cs typeface="Trebuchet MS"/>
              </a:rPr>
              <a:t>cr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c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99000"/>
              </a:lnSpc>
              <a:spcBef>
                <a:spcPts val="300"/>
              </a:spcBef>
            </a:pPr>
            <a:r>
              <a:rPr sz="2800" spc="-100" dirty="0">
                <a:latin typeface="Trebuchet MS"/>
                <a:cs typeface="Trebuchet MS"/>
              </a:rPr>
              <a:t>Counselling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concerns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itself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with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attitudes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well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actions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Counselling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is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centered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around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needs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aspirations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 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students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2523744"/>
            <a:ext cx="176784" cy="1889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3368040"/>
            <a:ext cx="176784" cy="1889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3828288"/>
            <a:ext cx="176784" cy="1889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4672584"/>
            <a:ext cx="176784" cy="1889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5132832"/>
            <a:ext cx="176784" cy="18897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39" y="5593079"/>
            <a:ext cx="176784" cy="18897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0"/>
            <a:ext cx="8458200" cy="838200"/>
          </a:xfrm>
          <a:custGeom>
            <a:avLst/>
            <a:gdLst/>
            <a:ahLst/>
            <a:cxnLst/>
            <a:rect l="l" t="t" r="r" b="b"/>
            <a:pathLst>
              <a:path w="8458200" h="838200">
                <a:moveTo>
                  <a:pt x="8458200" y="0"/>
                </a:moveTo>
                <a:lnTo>
                  <a:pt x="0" y="0"/>
                </a:lnTo>
                <a:lnTo>
                  <a:pt x="0" y="838200"/>
                </a:lnTo>
                <a:lnTo>
                  <a:pt x="8458200" y="838200"/>
                </a:lnTo>
                <a:lnTo>
                  <a:pt x="84582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136" y="99786"/>
            <a:ext cx="8098155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355" dirty="0">
                <a:solidFill>
                  <a:srgbClr val="FFFF00"/>
                </a:solidFill>
                <a:latin typeface="Cambria"/>
                <a:cs typeface="Cambria"/>
              </a:rPr>
              <a:t>SCOPE</a:t>
            </a:r>
            <a:r>
              <a:rPr i="0" spc="28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OF </a:t>
            </a:r>
            <a:r>
              <a:rPr i="0" spc="280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3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00" dirty="0">
                <a:solidFill>
                  <a:srgbClr val="FFFF00"/>
                </a:solidFill>
                <a:latin typeface="Cambria"/>
                <a:cs typeface="Cambria"/>
              </a:rPr>
              <a:t>AND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90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1692" y="6386271"/>
            <a:ext cx="2025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14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183" y="685800"/>
            <a:ext cx="7607808" cy="88087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4258" y="863346"/>
            <a:ext cx="6851142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solidFill>
                  <a:srgbClr val="FFFFFF"/>
                </a:solidFill>
                <a:latin typeface="Trebuchet MS"/>
                <a:cs typeface="Trebuchet MS"/>
              </a:rPr>
              <a:t>Guidance</a:t>
            </a:r>
            <a:r>
              <a:rPr sz="24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9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personal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45" dirty="0">
                <a:solidFill>
                  <a:srgbClr val="FFFFFF"/>
                </a:solidFill>
                <a:latin typeface="Trebuchet MS"/>
                <a:cs typeface="Trebuchet MS"/>
              </a:rPr>
              <a:t>needs/problems</a:t>
            </a:r>
            <a:endParaRPr sz="2400" dirty="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2400" y="1323009"/>
            <a:ext cx="8991601" cy="4495703"/>
            <a:chOff x="633983" y="1289303"/>
            <a:chExt cx="8011669" cy="5117593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9" y="1860803"/>
              <a:ext cx="7818119" cy="20025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0183" y="1566672"/>
              <a:ext cx="7644383" cy="1599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1999" y="1289448"/>
              <a:ext cx="7543800" cy="1143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77178" y="1289303"/>
              <a:ext cx="7543800" cy="1143000"/>
            </a:xfrm>
            <a:custGeom>
              <a:avLst/>
              <a:gdLst/>
              <a:ahLst/>
              <a:cxnLst/>
              <a:rect l="l" t="t" r="r" b="b"/>
              <a:pathLst>
                <a:path w="7543800" h="1143000">
                  <a:moveTo>
                    <a:pt x="7543800" y="857250"/>
                  </a:moveTo>
                  <a:lnTo>
                    <a:pt x="571500" y="857250"/>
                  </a:lnTo>
                  <a:lnTo>
                    <a:pt x="571500" y="1143000"/>
                  </a:lnTo>
                  <a:lnTo>
                    <a:pt x="0" y="571500"/>
                  </a:lnTo>
                  <a:lnTo>
                    <a:pt x="571500" y="0"/>
                  </a:lnTo>
                  <a:lnTo>
                    <a:pt x="571500" y="285750"/>
                  </a:lnTo>
                  <a:lnTo>
                    <a:pt x="7543800" y="285750"/>
                  </a:lnTo>
                  <a:lnTo>
                    <a:pt x="7543800" y="857250"/>
                  </a:lnTo>
                  <a:close/>
                </a:path>
              </a:pathLst>
            </a:custGeom>
            <a:ln w="12700">
              <a:solidFill>
                <a:srgbClr val="9FB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00" y="4407407"/>
              <a:ext cx="7883652" cy="113842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3983" y="3471672"/>
              <a:ext cx="7946135" cy="12588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799" y="3505200"/>
              <a:ext cx="7845552" cy="11430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85799" y="3505200"/>
              <a:ext cx="7846059" cy="1143000"/>
            </a:xfrm>
            <a:custGeom>
              <a:avLst/>
              <a:gdLst/>
              <a:ahLst/>
              <a:cxnLst/>
              <a:rect l="l" t="t" r="r" b="b"/>
              <a:pathLst>
                <a:path w="7846059" h="1143000">
                  <a:moveTo>
                    <a:pt x="7845552" y="857250"/>
                  </a:moveTo>
                  <a:lnTo>
                    <a:pt x="571500" y="857250"/>
                  </a:lnTo>
                  <a:lnTo>
                    <a:pt x="571500" y="1143000"/>
                  </a:lnTo>
                  <a:lnTo>
                    <a:pt x="0" y="571500"/>
                  </a:lnTo>
                  <a:lnTo>
                    <a:pt x="571500" y="0"/>
                  </a:lnTo>
                  <a:lnTo>
                    <a:pt x="571500" y="285750"/>
                  </a:lnTo>
                  <a:lnTo>
                    <a:pt x="7845552" y="285750"/>
                  </a:lnTo>
                  <a:lnTo>
                    <a:pt x="7845552" y="857250"/>
                  </a:lnTo>
                  <a:close/>
                </a:path>
              </a:pathLst>
            </a:custGeom>
            <a:ln w="12700">
              <a:solidFill>
                <a:srgbClr val="9FB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3983" y="5148072"/>
              <a:ext cx="7644383" cy="12588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799" y="5181600"/>
              <a:ext cx="7543800" cy="11430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85799" y="5181600"/>
              <a:ext cx="7845552" cy="1143000"/>
            </a:xfrm>
            <a:custGeom>
              <a:avLst/>
              <a:gdLst/>
              <a:ahLst/>
              <a:cxnLst/>
              <a:rect l="l" t="t" r="r" b="b"/>
              <a:pathLst>
                <a:path w="7543800" h="1143000">
                  <a:moveTo>
                    <a:pt x="7543800" y="857250"/>
                  </a:moveTo>
                  <a:lnTo>
                    <a:pt x="571500" y="857250"/>
                  </a:lnTo>
                  <a:lnTo>
                    <a:pt x="571500" y="1143000"/>
                  </a:lnTo>
                  <a:lnTo>
                    <a:pt x="0" y="571500"/>
                  </a:lnTo>
                  <a:lnTo>
                    <a:pt x="571500" y="0"/>
                  </a:lnTo>
                  <a:lnTo>
                    <a:pt x="571500" y="285750"/>
                  </a:lnTo>
                  <a:lnTo>
                    <a:pt x="7543800" y="285750"/>
                  </a:lnTo>
                  <a:lnTo>
                    <a:pt x="7543800" y="857250"/>
                  </a:lnTo>
                  <a:close/>
                </a:path>
              </a:pathLst>
            </a:custGeom>
            <a:ln w="12700">
              <a:solidFill>
                <a:srgbClr val="9FB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91692" y="5309314"/>
            <a:ext cx="8125619" cy="877822"/>
          </a:xfrm>
          <a:prstGeom prst="rect">
            <a:avLst/>
          </a:prstGeom>
        </p:spPr>
      </p:pic>
      <p:sp>
        <p:nvSpPr>
          <p:cNvPr id="23" name="object 19"/>
          <p:cNvSpPr txBox="1"/>
          <p:nvPr/>
        </p:nvSpPr>
        <p:spPr>
          <a:xfrm>
            <a:off x="152399" y="1596698"/>
            <a:ext cx="8918051" cy="4078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2400" spc="-110" dirty="0" smtClean="0">
                <a:latin typeface="Trebuchet MS"/>
                <a:cs typeface="Trebuchet MS"/>
              </a:rPr>
              <a:t>Guidance</a:t>
            </a:r>
            <a:r>
              <a:rPr sz="2400" spc="-95" dirty="0" smtClean="0">
                <a:latin typeface="Trebuchet MS"/>
                <a:cs typeface="Trebuchet MS"/>
              </a:rPr>
              <a:t> </a:t>
            </a:r>
            <a:r>
              <a:rPr sz="2400" spc="-195" dirty="0" smtClean="0">
                <a:latin typeface="Trebuchet MS"/>
                <a:cs typeface="Trebuchet MS"/>
              </a:rPr>
              <a:t>&amp;</a:t>
            </a:r>
            <a:r>
              <a:rPr sz="2400" spc="-60" dirty="0" smtClean="0">
                <a:latin typeface="Trebuchet MS"/>
                <a:cs typeface="Trebuchet MS"/>
              </a:rPr>
              <a:t> </a:t>
            </a:r>
            <a:r>
              <a:rPr sz="2400" spc="-125" dirty="0" err="1" smtClean="0">
                <a:latin typeface="Trebuchet MS"/>
                <a:cs typeface="Trebuchet MS"/>
              </a:rPr>
              <a:t>counselling</a:t>
            </a:r>
            <a:r>
              <a:rPr sz="2400" spc="-60" dirty="0" smtClean="0">
                <a:latin typeface="Trebuchet MS"/>
                <a:cs typeface="Trebuchet MS"/>
              </a:rPr>
              <a:t> </a:t>
            </a:r>
            <a:r>
              <a:rPr sz="2400" spc="-90" dirty="0" smtClean="0">
                <a:latin typeface="Trebuchet MS"/>
                <a:cs typeface="Trebuchet MS"/>
              </a:rPr>
              <a:t>for</a:t>
            </a:r>
            <a:r>
              <a:rPr sz="2400" spc="-45" dirty="0" smtClean="0">
                <a:latin typeface="Trebuchet MS"/>
                <a:cs typeface="Trebuchet MS"/>
              </a:rPr>
              <a:t> </a:t>
            </a:r>
            <a:r>
              <a:rPr sz="2400" spc="-145" dirty="0" smtClean="0">
                <a:latin typeface="Trebuchet MS"/>
                <a:cs typeface="Trebuchet MS"/>
              </a:rPr>
              <a:t>educational</a:t>
            </a:r>
            <a:r>
              <a:rPr sz="2400" spc="-70" dirty="0" smtClean="0">
                <a:latin typeface="Trebuchet MS"/>
                <a:cs typeface="Trebuchet MS"/>
              </a:rPr>
              <a:t> </a:t>
            </a:r>
            <a:r>
              <a:rPr sz="2400" spc="-145" dirty="0" smtClean="0">
                <a:latin typeface="Trebuchet MS"/>
                <a:cs typeface="Trebuchet MS"/>
              </a:rPr>
              <a:t>needs/problems</a:t>
            </a:r>
            <a:endParaRPr sz="2400" dirty="0" smtClean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000" dirty="0" smtClean="0">
              <a:latin typeface="Trebuchet MS"/>
              <a:cs typeface="Trebuchet MS"/>
            </a:endParaRPr>
          </a:p>
          <a:p>
            <a:pPr marL="241300">
              <a:lnSpc>
                <a:spcPct val="100000"/>
              </a:lnSpc>
            </a:pPr>
            <a:r>
              <a:rPr sz="2400" spc="-110" dirty="0" smtClean="0">
                <a:solidFill>
                  <a:srgbClr val="FFFFFF"/>
                </a:solidFill>
                <a:latin typeface="Trebuchet MS"/>
                <a:cs typeface="Trebuchet MS"/>
              </a:rPr>
              <a:t>Guidance</a:t>
            </a:r>
            <a:r>
              <a:rPr sz="2400" spc="-9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9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4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80" dirty="0">
                <a:solidFill>
                  <a:srgbClr val="FFFFFF"/>
                </a:solidFill>
                <a:latin typeface="Trebuchet MS"/>
                <a:cs typeface="Trebuchet MS"/>
              </a:rPr>
              <a:t>physical,</a:t>
            </a:r>
            <a:r>
              <a:rPr sz="2400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45" dirty="0">
                <a:solidFill>
                  <a:srgbClr val="FFFFFF"/>
                </a:solidFill>
                <a:latin typeface="Trebuchet MS"/>
                <a:cs typeface="Trebuchet MS"/>
              </a:rPr>
              <a:t>emotional,</a:t>
            </a:r>
            <a:r>
              <a:rPr sz="24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60" dirty="0" smtClean="0">
                <a:solidFill>
                  <a:srgbClr val="FFFFFF"/>
                </a:solidFill>
                <a:latin typeface="Trebuchet MS"/>
                <a:cs typeface="Trebuchet MS"/>
              </a:rPr>
              <a:t>social,</a:t>
            </a:r>
            <a:r>
              <a:rPr lang="en-US" sz="2400" spc="-16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35" dirty="0" smtClean="0">
                <a:solidFill>
                  <a:srgbClr val="FFFFFF"/>
                </a:solidFill>
                <a:latin typeface="Trebuchet MS"/>
                <a:cs typeface="Trebuchet MS"/>
              </a:rPr>
              <a:t>mo</a:t>
            </a:r>
            <a:r>
              <a:rPr sz="2400" spc="-15" dirty="0" smtClean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235" dirty="0" smtClean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185" dirty="0" smtClean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400" spc="-100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95" dirty="0" smtClean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400" spc="-6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235" dirty="0" smtClean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400" spc="-145" dirty="0" smtClean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20" dirty="0" smtClean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204" dirty="0" smtClean="0">
                <a:solidFill>
                  <a:srgbClr val="FFFFFF"/>
                </a:solidFill>
                <a:latin typeface="Trebuchet MS"/>
                <a:cs typeface="Trebuchet MS"/>
              </a:rPr>
              <a:t>ita</a:t>
            </a:r>
            <a:r>
              <a:rPr sz="2400" spc="-145" dirty="0" smtClean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400" spc="-75" dirty="0" smtClean="0">
                <a:solidFill>
                  <a:srgbClr val="FFFFFF"/>
                </a:solidFill>
                <a:latin typeface="Trebuchet MS"/>
                <a:cs typeface="Trebuchet MS"/>
              </a:rPr>
              <a:t> p</a:t>
            </a:r>
            <a:r>
              <a:rPr sz="2400" spc="-110" dirty="0" smtClean="0">
                <a:solidFill>
                  <a:srgbClr val="FFFFFF"/>
                </a:solidFill>
                <a:latin typeface="Trebuchet MS"/>
                <a:cs typeface="Trebuchet MS"/>
              </a:rPr>
              <a:t>robl</a:t>
            </a:r>
            <a:r>
              <a:rPr sz="2400" spc="-120" dirty="0" smtClean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-95" dirty="0" smtClean="0">
                <a:solidFill>
                  <a:srgbClr val="FFFFFF"/>
                </a:solidFill>
                <a:latin typeface="Trebuchet MS"/>
                <a:cs typeface="Trebuchet MS"/>
              </a:rPr>
              <a:t>ms</a:t>
            </a:r>
            <a:endParaRPr sz="2400" dirty="0" smtClean="0">
              <a:latin typeface="Trebuchet MS"/>
              <a:cs typeface="Trebuchet MS"/>
            </a:endParaRPr>
          </a:p>
          <a:p>
            <a:pPr marL="12700" marR="586740">
              <a:lnSpc>
                <a:spcPct val="100000"/>
              </a:lnSpc>
              <a:spcBef>
                <a:spcPts val="1680"/>
              </a:spcBef>
            </a:pPr>
            <a:r>
              <a:rPr sz="2400" spc="-114" dirty="0" smtClean="0">
                <a:latin typeface="Trebuchet MS"/>
                <a:cs typeface="Trebuchet MS"/>
              </a:rPr>
              <a:t>Guidance</a:t>
            </a:r>
            <a:r>
              <a:rPr sz="2400" spc="-95" dirty="0" smtClean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counselling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for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55" dirty="0">
                <a:latin typeface="Trebuchet MS"/>
                <a:cs typeface="Trebuchet MS"/>
              </a:rPr>
              <a:t>vocational,</a:t>
            </a:r>
            <a:r>
              <a:rPr sz="2400" spc="-31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occupational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 </a:t>
            </a:r>
            <a:r>
              <a:rPr sz="2400" spc="-710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p</a:t>
            </a:r>
            <a:r>
              <a:rPr sz="2400" spc="-114" dirty="0">
                <a:latin typeface="Trebuchet MS"/>
                <a:cs typeface="Trebuchet MS"/>
              </a:rPr>
              <a:t>r</a:t>
            </a:r>
            <a:r>
              <a:rPr sz="2400" spc="-150" dirty="0">
                <a:latin typeface="Trebuchet MS"/>
                <a:cs typeface="Trebuchet MS"/>
              </a:rPr>
              <a:t>o</a:t>
            </a:r>
            <a:r>
              <a:rPr sz="2400" spc="-140" dirty="0">
                <a:latin typeface="Trebuchet MS"/>
                <a:cs typeface="Trebuchet MS"/>
              </a:rPr>
              <a:t>f</a:t>
            </a:r>
            <a:r>
              <a:rPr sz="2400" spc="-120" dirty="0">
                <a:latin typeface="Trebuchet MS"/>
                <a:cs typeface="Trebuchet MS"/>
              </a:rPr>
              <a:t>e</a:t>
            </a:r>
            <a:r>
              <a:rPr sz="2400" spc="-105" dirty="0">
                <a:latin typeface="Trebuchet MS"/>
                <a:cs typeface="Trebuchet MS"/>
              </a:rPr>
              <a:t>s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145" dirty="0">
                <a:latin typeface="Trebuchet MS"/>
                <a:cs typeface="Trebuchet MS"/>
              </a:rPr>
              <a:t>iona</a:t>
            </a:r>
            <a:r>
              <a:rPr sz="2400" spc="-90" dirty="0">
                <a:latin typeface="Trebuchet MS"/>
                <a:cs typeface="Trebuchet MS"/>
              </a:rPr>
              <a:t>l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nee</a:t>
            </a:r>
            <a:r>
              <a:rPr sz="2400" spc="-80" dirty="0">
                <a:latin typeface="Trebuchet MS"/>
                <a:cs typeface="Trebuchet MS"/>
              </a:rPr>
              <a:t>ds</a:t>
            </a:r>
            <a:endParaRPr sz="2400" dirty="0">
              <a:latin typeface="Trebuchet MS"/>
              <a:cs typeface="Trebuchet MS"/>
            </a:endParaRPr>
          </a:p>
          <a:p>
            <a:pPr marL="12700" marR="5080" indent="304800">
              <a:lnSpc>
                <a:spcPts val="6000"/>
              </a:lnSpc>
              <a:spcBef>
                <a:spcPts val="45"/>
              </a:spcBef>
            </a:pPr>
            <a:r>
              <a:rPr lang="en-US" sz="2400" spc="-114" dirty="0" smtClean="0">
                <a:solidFill>
                  <a:srgbClr val="FFFF00"/>
                </a:solidFill>
                <a:latin typeface="Trebuchet MS"/>
                <a:cs typeface="Trebuchet MS"/>
              </a:rPr>
              <a:t>   </a:t>
            </a:r>
            <a:r>
              <a:rPr sz="2400" spc="-114" dirty="0" smtClean="0">
                <a:solidFill>
                  <a:srgbClr val="FFFF00"/>
                </a:solidFill>
                <a:latin typeface="Trebuchet MS"/>
                <a:cs typeface="Trebuchet MS"/>
              </a:rPr>
              <a:t>Guidance</a:t>
            </a:r>
            <a:r>
              <a:rPr sz="2400" spc="-95" dirty="0" smtClean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95" dirty="0">
                <a:solidFill>
                  <a:srgbClr val="FFFF00"/>
                </a:solidFill>
                <a:latin typeface="Trebuchet MS"/>
                <a:cs typeface="Trebuchet MS"/>
              </a:rPr>
              <a:t>&amp;</a:t>
            </a:r>
            <a:r>
              <a:rPr sz="2400" spc="-7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25" dirty="0">
                <a:solidFill>
                  <a:srgbClr val="FFFF00"/>
                </a:solidFill>
                <a:latin typeface="Trebuchet MS"/>
                <a:cs typeface="Trebuchet MS"/>
              </a:rPr>
              <a:t>counselling</a:t>
            </a:r>
            <a:r>
              <a:rPr sz="2400" spc="-6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solidFill>
                  <a:srgbClr val="FFFF00"/>
                </a:solidFill>
                <a:latin typeface="Trebuchet MS"/>
                <a:cs typeface="Trebuchet MS"/>
              </a:rPr>
              <a:t>for</a:t>
            </a:r>
            <a:r>
              <a:rPr sz="2400" spc="-5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14" dirty="0">
                <a:solidFill>
                  <a:srgbClr val="FFFF00"/>
                </a:solidFill>
                <a:latin typeface="Trebuchet MS"/>
                <a:cs typeface="Trebuchet MS"/>
              </a:rPr>
              <a:t>career</a:t>
            </a:r>
            <a:r>
              <a:rPr sz="2400" spc="-9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55" dirty="0">
                <a:solidFill>
                  <a:srgbClr val="FFFF00"/>
                </a:solidFill>
                <a:latin typeface="Trebuchet MS"/>
                <a:cs typeface="Trebuchet MS"/>
              </a:rPr>
              <a:t>advancement </a:t>
            </a:r>
            <a:r>
              <a:rPr sz="2400" spc="-15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14" dirty="0">
                <a:solidFill>
                  <a:srgbClr val="FFFF00"/>
                </a:solidFill>
                <a:latin typeface="Trebuchet MS"/>
                <a:cs typeface="Trebuchet MS"/>
              </a:rPr>
              <a:t>Guidance</a:t>
            </a:r>
            <a:r>
              <a:rPr sz="2400" spc="-9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2400" spc="-195" dirty="0">
                <a:solidFill>
                  <a:srgbClr val="FFFF00"/>
                </a:solidFill>
                <a:latin typeface="Trebuchet MS"/>
                <a:cs typeface="Trebuchet MS"/>
              </a:rPr>
              <a:t>&amp;</a:t>
            </a:r>
            <a:r>
              <a:rPr sz="2400" spc="-6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lang="en-US" sz="2400" spc="-65" dirty="0" smtClean="0">
                <a:solidFill>
                  <a:srgbClr val="FFFF00"/>
                </a:solidFill>
                <a:latin typeface="Trebuchet MS"/>
                <a:cs typeface="Trebuchet MS"/>
              </a:rPr>
              <a:t>                 </a:t>
            </a:r>
          </a:p>
          <a:p>
            <a:pPr marL="12700" marR="5080" indent="304800">
              <a:lnSpc>
                <a:spcPts val="6000"/>
              </a:lnSpc>
              <a:spcBef>
                <a:spcPts val="45"/>
              </a:spcBef>
            </a:pPr>
            <a:r>
              <a:rPr lang="en-US" sz="2400" spc="-6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lang="en-US" sz="2400" spc="-65" dirty="0" smtClean="0">
                <a:solidFill>
                  <a:srgbClr val="FFFF00"/>
                </a:solidFill>
                <a:latin typeface="Trebuchet MS"/>
                <a:cs typeface="Trebuchet MS"/>
              </a:rPr>
              <a:t>               </a:t>
            </a:r>
            <a:r>
              <a:rPr sz="2400" spc="-125" dirty="0" err="1" smtClean="0">
                <a:latin typeface="Trebuchet MS"/>
                <a:cs typeface="Trebuchet MS"/>
              </a:rPr>
              <a:t>counselling</a:t>
            </a:r>
            <a:r>
              <a:rPr sz="2400" spc="-60" dirty="0" smtClean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for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holistic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individual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development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84516" y="5680212"/>
            <a:ext cx="7259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Guidance &amp; </a:t>
            </a:r>
            <a:r>
              <a:rPr lang="en-US" sz="2800" dirty="0" err="1"/>
              <a:t>Counselling</a:t>
            </a:r>
            <a:r>
              <a:rPr lang="en-US" sz="2800" dirty="0"/>
              <a:t> for Situational Problems</a:t>
            </a: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56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i="0" spc="305" dirty="0">
                <a:solidFill>
                  <a:srgbClr val="FFFF00"/>
                </a:solidFill>
                <a:latin typeface="Cambria"/>
                <a:cs typeface="Cambria"/>
              </a:rPr>
              <a:t>NEED</a:t>
            </a:r>
            <a:r>
              <a:rPr i="0" spc="29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OF</a:t>
            </a:r>
            <a:r>
              <a:rPr i="0" spc="33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7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3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195" dirty="0">
                <a:solidFill>
                  <a:srgbClr val="FFFF00"/>
                </a:solidFill>
                <a:latin typeface="Cambria"/>
                <a:cs typeface="Cambria"/>
              </a:rPr>
              <a:t>AND</a:t>
            </a:r>
            <a:r>
              <a:rPr i="0" spc="3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90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3840" y="1159941"/>
            <a:ext cx="8564245" cy="50266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tabLst>
                <a:tab pos="572770" algn="l"/>
              </a:tabLst>
            </a:pPr>
            <a:r>
              <a:rPr sz="2400" b="1" i="1" spc="-100" dirty="0">
                <a:solidFill>
                  <a:srgbClr val="717BA2"/>
                </a:solidFill>
                <a:latin typeface="Trebuchet MS"/>
                <a:cs typeface="Trebuchet MS"/>
              </a:rPr>
              <a:t>I</a:t>
            </a:r>
            <a:r>
              <a:rPr sz="2400" b="1" i="1" spc="-110" dirty="0">
                <a:solidFill>
                  <a:srgbClr val="717BA2"/>
                </a:solidFill>
                <a:latin typeface="Trebuchet MS"/>
                <a:cs typeface="Trebuchet MS"/>
              </a:rPr>
              <a:t>.</a:t>
            </a:r>
            <a:r>
              <a:rPr sz="2400" b="1" i="1" dirty="0">
                <a:solidFill>
                  <a:srgbClr val="717BA2"/>
                </a:solidFill>
                <a:latin typeface="Trebuchet MS"/>
                <a:cs typeface="Trebuchet MS"/>
              </a:rPr>
              <a:t>	</a:t>
            </a:r>
            <a:r>
              <a:rPr sz="3200" b="1" i="1" spc="35" dirty="0">
                <a:latin typeface="Trebuchet MS"/>
                <a:cs typeface="Trebuchet MS"/>
              </a:rPr>
              <a:t>Ne</a:t>
            </a:r>
            <a:r>
              <a:rPr sz="3200" b="1" i="1" spc="40" dirty="0">
                <a:latin typeface="Trebuchet MS"/>
                <a:cs typeface="Trebuchet MS"/>
              </a:rPr>
              <a:t>e</a:t>
            </a:r>
            <a:r>
              <a:rPr sz="3200" b="1" i="1" spc="-170" dirty="0">
                <a:latin typeface="Trebuchet MS"/>
                <a:cs typeface="Trebuchet MS"/>
              </a:rPr>
              <a:t>d</a:t>
            </a:r>
            <a:r>
              <a:rPr sz="3200" b="1" i="1" spc="-80" dirty="0">
                <a:latin typeface="Trebuchet MS"/>
                <a:cs typeface="Trebuchet MS"/>
              </a:rPr>
              <a:t> </a:t>
            </a:r>
            <a:r>
              <a:rPr sz="3200" b="1" i="1" spc="-275" dirty="0">
                <a:latin typeface="Trebuchet MS"/>
                <a:cs typeface="Trebuchet MS"/>
              </a:rPr>
              <a:t>s</a:t>
            </a:r>
            <a:r>
              <a:rPr sz="3200" b="1" i="1" spc="-80" dirty="0">
                <a:latin typeface="Trebuchet MS"/>
                <a:cs typeface="Trebuchet MS"/>
              </a:rPr>
              <a:t> </a:t>
            </a:r>
            <a:r>
              <a:rPr sz="3200" b="1" i="1" spc="-180" dirty="0">
                <a:latin typeface="Trebuchet MS"/>
                <a:cs typeface="Trebuchet MS"/>
              </a:rPr>
              <a:t>for</a:t>
            </a:r>
            <a:r>
              <a:rPr sz="3200" b="1" i="1" spc="-70" dirty="0">
                <a:latin typeface="Trebuchet MS"/>
                <a:cs typeface="Trebuchet MS"/>
              </a:rPr>
              <a:t> </a:t>
            </a:r>
            <a:r>
              <a:rPr sz="3200" b="1" i="1" spc="-50" dirty="0">
                <a:latin typeface="Trebuchet MS"/>
                <a:cs typeface="Trebuchet MS"/>
              </a:rPr>
              <a:t>p</a:t>
            </a:r>
            <a:r>
              <a:rPr sz="3200" b="1" i="1" spc="-225" dirty="0">
                <a:latin typeface="Trebuchet MS"/>
                <a:cs typeface="Trebuchet MS"/>
              </a:rPr>
              <a:t>e</a:t>
            </a:r>
            <a:r>
              <a:rPr sz="3200" b="1" i="1" spc="-100" dirty="0">
                <a:latin typeface="Trebuchet MS"/>
                <a:cs typeface="Trebuchet MS"/>
              </a:rPr>
              <a:t>r</a:t>
            </a:r>
            <a:r>
              <a:rPr sz="3200" b="1" i="1" spc="-135" dirty="0">
                <a:latin typeface="Trebuchet MS"/>
                <a:cs typeface="Trebuchet MS"/>
              </a:rPr>
              <a:t>sonal</a:t>
            </a:r>
            <a:r>
              <a:rPr sz="3200" b="1" i="1" spc="-80" dirty="0">
                <a:latin typeface="Trebuchet MS"/>
                <a:cs typeface="Trebuchet MS"/>
              </a:rPr>
              <a:t> </a:t>
            </a:r>
            <a:r>
              <a:rPr sz="3200" b="1" i="1" spc="65" dirty="0">
                <a:latin typeface="Trebuchet MS"/>
                <a:cs typeface="Trebuchet MS"/>
              </a:rPr>
              <a:t>&amp;</a:t>
            </a:r>
            <a:r>
              <a:rPr sz="3200" b="1" i="1" spc="-50" dirty="0">
                <a:latin typeface="Trebuchet MS"/>
                <a:cs typeface="Trebuchet MS"/>
              </a:rPr>
              <a:t> </a:t>
            </a:r>
            <a:r>
              <a:rPr sz="3200" b="1" i="1" spc="-155" dirty="0">
                <a:latin typeface="Trebuchet MS"/>
                <a:cs typeface="Trebuchet MS"/>
              </a:rPr>
              <a:t>social</a:t>
            </a:r>
            <a:r>
              <a:rPr sz="3200" b="1" i="1" spc="-70" dirty="0">
                <a:latin typeface="Trebuchet MS"/>
                <a:cs typeface="Trebuchet MS"/>
              </a:rPr>
              <a:t> </a:t>
            </a:r>
            <a:r>
              <a:rPr sz="3200" b="1" i="1" spc="-95" dirty="0">
                <a:latin typeface="Trebuchet MS"/>
                <a:cs typeface="Trebuchet MS"/>
              </a:rPr>
              <a:t>dom</a:t>
            </a:r>
            <a:r>
              <a:rPr sz="3200" b="1" i="1" spc="-100" dirty="0">
                <a:latin typeface="Trebuchet MS"/>
                <a:cs typeface="Trebuchet MS"/>
              </a:rPr>
              <a:t>a</a:t>
            </a:r>
            <a:r>
              <a:rPr sz="3200" b="1" i="1" spc="-215" dirty="0">
                <a:latin typeface="Trebuchet MS"/>
                <a:cs typeface="Trebuchet MS"/>
              </a:rPr>
              <a:t>i</a:t>
            </a:r>
            <a:r>
              <a:rPr sz="3200" b="1" i="1" spc="-40" dirty="0">
                <a:latin typeface="Trebuchet MS"/>
                <a:cs typeface="Trebuchet MS"/>
              </a:rPr>
              <a:t>n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150" dirty="0">
                <a:latin typeface="Trebuchet MS"/>
                <a:cs typeface="Trebuchet MS"/>
              </a:rPr>
              <a:t>Personal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social</a:t>
            </a:r>
            <a:r>
              <a:rPr sz="3200" spc="-3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development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of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204" dirty="0">
                <a:latin typeface="Trebuchet MS"/>
                <a:cs typeface="Trebuchet MS"/>
              </a:rPr>
              <a:t>individual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190" dirty="0">
                <a:latin typeface="Trebuchet MS"/>
                <a:cs typeface="Trebuchet MS"/>
              </a:rPr>
              <a:t>To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45" dirty="0">
                <a:latin typeface="Trebuchet MS"/>
                <a:cs typeface="Trebuchet MS"/>
              </a:rPr>
              <a:t>adapt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in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225" dirty="0">
                <a:latin typeface="Trebuchet MS"/>
                <a:cs typeface="Trebuchet MS"/>
              </a:rPr>
              <a:t>different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stages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of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development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455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425" dirty="0">
                <a:latin typeface="Trebuchet MS"/>
                <a:cs typeface="Trebuchet MS"/>
              </a:rPr>
              <a:t>f</a:t>
            </a:r>
            <a:r>
              <a:rPr sz="3200" spc="-114" dirty="0">
                <a:latin typeface="Trebuchet MS"/>
                <a:cs typeface="Trebuchet MS"/>
              </a:rPr>
              <a:t>e</a:t>
            </a:r>
            <a:r>
              <a:rPr sz="3200" spc="-80" dirty="0">
                <a:latin typeface="Trebuchet MS"/>
                <a:cs typeface="Trebuchet MS"/>
              </a:rPr>
              <a:t>r</a:t>
            </a:r>
            <a:r>
              <a:rPr sz="3200" spc="-195" dirty="0">
                <a:latin typeface="Trebuchet MS"/>
                <a:cs typeface="Trebuchet MS"/>
              </a:rPr>
              <a:t>in</a:t>
            </a:r>
            <a:r>
              <a:rPr sz="3200" spc="-229" dirty="0">
                <a:latin typeface="Trebuchet MS"/>
                <a:cs typeface="Trebuchet MS"/>
              </a:rPr>
              <a:t>g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a</a:t>
            </a:r>
            <a:r>
              <a:rPr sz="3200" spc="-50" dirty="0">
                <a:latin typeface="Trebuchet MS"/>
                <a:cs typeface="Trebuchet MS"/>
              </a:rPr>
              <a:t>r</a:t>
            </a:r>
            <a:r>
              <a:rPr sz="3200" spc="-204" dirty="0">
                <a:latin typeface="Trebuchet MS"/>
                <a:cs typeface="Trebuchet MS"/>
              </a:rPr>
              <a:t>t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b</a:t>
            </a:r>
            <a:r>
              <a:rPr sz="3200" spc="-220" dirty="0">
                <a:latin typeface="Trebuchet MS"/>
                <a:cs typeface="Trebuchet MS"/>
              </a:rPr>
              <a:t>et</a:t>
            </a:r>
            <a:r>
              <a:rPr sz="3200" spc="-200" dirty="0">
                <a:latin typeface="Trebuchet MS"/>
                <a:cs typeface="Trebuchet MS"/>
              </a:rPr>
              <a:t>t</a:t>
            </a:r>
            <a:r>
              <a:rPr sz="3200" spc="-100" dirty="0">
                <a:latin typeface="Trebuchet MS"/>
                <a:cs typeface="Trebuchet MS"/>
              </a:rPr>
              <a:t>er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li</a:t>
            </a:r>
            <a:r>
              <a:rPr sz="3200" spc="-305" dirty="0">
                <a:latin typeface="Trebuchet MS"/>
                <a:cs typeface="Trebuchet MS"/>
              </a:rPr>
              <a:t>v</a:t>
            </a:r>
            <a:r>
              <a:rPr sz="3200" spc="-210" dirty="0">
                <a:latin typeface="Trebuchet MS"/>
                <a:cs typeface="Trebuchet MS"/>
              </a:rPr>
              <a:t>ing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80" dirty="0">
                <a:latin typeface="Trebuchet MS"/>
                <a:cs typeface="Trebuchet MS"/>
              </a:rPr>
              <a:t>P</a:t>
            </a:r>
            <a:r>
              <a:rPr sz="3200" spc="-120" dirty="0">
                <a:latin typeface="Trebuchet MS"/>
                <a:cs typeface="Trebuchet MS"/>
              </a:rPr>
              <a:t>r</a:t>
            </a:r>
            <a:r>
              <a:rPr sz="3200" spc="-85" dirty="0">
                <a:latin typeface="Trebuchet MS"/>
                <a:cs typeface="Trebuchet MS"/>
              </a:rPr>
              <a:t>oper</a:t>
            </a:r>
            <a:r>
              <a:rPr sz="3200" spc="-114" dirty="0">
                <a:latin typeface="Trebuchet MS"/>
                <a:cs typeface="Trebuchet MS"/>
              </a:rPr>
              <a:t> </a:t>
            </a:r>
            <a:r>
              <a:rPr sz="3200" spc="-150" dirty="0">
                <a:latin typeface="Trebuchet MS"/>
                <a:cs typeface="Trebuchet MS"/>
              </a:rPr>
              <a:t>u</a:t>
            </a:r>
            <a:r>
              <a:rPr sz="3200" spc="-145" dirty="0">
                <a:latin typeface="Trebuchet MS"/>
                <a:cs typeface="Trebuchet MS"/>
              </a:rPr>
              <a:t>se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170" dirty="0">
                <a:latin typeface="Trebuchet MS"/>
                <a:cs typeface="Trebuchet MS"/>
              </a:rPr>
              <a:t>of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55" dirty="0">
                <a:latin typeface="Trebuchet MS"/>
                <a:cs typeface="Trebuchet MS"/>
              </a:rPr>
              <a:t>leisu</a:t>
            </a:r>
            <a:r>
              <a:rPr sz="3200" spc="-204" dirty="0">
                <a:latin typeface="Trebuchet MS"/>
                <a:cs typeface="Trebuchet MS"/>
              </a:rPr>
              <a:t>r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r>
              <a:rPr sz="3200" spc="-55" dirty="0">
                <a:latin typeface="Trebuchet MS"/>
                <a:cs typeface="Trebuchet MS"/>
              </a:rPr>
              <a:t> </a:t>
            </a:r>
            <a:r>
              <a:rPr sz="3200" spc="-245" dirty="0">
                <a:latin typeface="Trebuchet MS"/>
                <a:cs typeface="Trebuchet MS"/>
              </a:rPr>
              <a:t>t</a:t>
            </a:r>
            <a:r>
              <a:rPr sz="3200" spc="-190" dirty="0">
                <a:latin typeface="Trebuchet MS"/>
                <a:cs typeface="Trebuchet MS"/>
              </a:rPr>
              <a:t>im</a:t>
            </a:r>
            <a:r>
              <a:rPr sz="3200" spc="-220" dirty="0">
                <a:latin typeface="Trebuchet MS"/>
                <a:cs typeface="Trebuchet MS"/>
              </a:rPr>
              <a:t>e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114" dirty="0">
                <a:latin typeface="Trebuchet MS"/>
                <a:cs typeface="Trebuchet MS"/>
              </a:rPr>
              <a:t>Holistic</a:t>
            </a:r>
            <a:r>
              <a:rPr sz="3200" spc="-70" dirty="0">
                <a:latin typeface="Trebuchet MS"/>
                <a:cs typeface="Trebuchet MS"/>
              </a:rPr>
              <a:t> </a:t>
            </a:r>
            <a:r>
              <a:rPr sz="3200" spc="-160" dirty="0">
                <a:latin typeface="Trebuchet MS"/>
                <a:cs typeface="Trebuchet MS"/>
              </a:rPr>
              <a:t>personality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development</a:t>
            </a:r>
            <a:endParaRPr sz="3200">
              <a:latin typeface="Trebuchet MS"/>
              <a:cs typeface="Trebuchet MS"/>
            </a:endParaRPr>
          </a:p>
          <a:p>
            <a:pPr marL="572770" indent="-57340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125" dirty="0">
                <a:latin typeface="Trebuchet MS"/>
                <a:cs typeface="Trebuchet MS"/>
              </a:rPr>
              <a:t>Best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145" dirty="0">
                <a:latin typeface="Trebuchet MS"/>
                <a:cs typeface="Trebuchet MS"/>
              </a:rPr>
              <a:t>use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of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available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130" dirty="0">
                <a:latin typeface="Trebuchet MS"/>
                <a:cs typeface="Trebuchet MS"/>
              </a:rPr>
              <a:t>opportunities</a:t>
            </a:r>
            <a:endParaRPr sz="3200">
              <a:latin typeface="Trebuchet MS"/>
              <a:cs typeface="Trebuchet MS"/>
            </a:endParaRPr>
          </a:p>
          <a:p>
            <a:pPr marL="572770" marR="5080" indent="-57340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572770" algn="l"/>
                <a:tab pos="573405" algn="l"/>
              </a:tabLst>
            </a:pPr>
            <a:r>
              <a:rPr sz="3200" spc="-130" dirty="0">
                <a:latin typeface="Trebuchet MS"/>
                <a:cs typeface="Trebuchet MS"/>
              </a:rPr>
              <a:t>Motivates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20" dirty="0">
                <a:latin typeface="Trebuchet MS"/>
                <a:cs typeface="Trebuchet MS"/>
              </a:rPr>
              <a:t>for</a:t>
            </a:r>
            <a:r>
              <a:rPr sz="3200" spc="-75" dirty="0">
                <a:latin typeface="Trebuchet MS"/>
                <a:cs typeface="Trebuchet MS"/>
              </a:rPr>
              <a:t> </a:t>
            </a:r>
            <a:r>
              <a:rPr sz="3200" spc="-260" dirty="0">
                <a:latin typeface="Trebuchet MS"/>
                <a:cs typeface="Trebuchet MS"/>
              </a:rPr>
              <a:t>effective</a:t>
            </a:r>
            <a:r>
              <a:rPr sz="3200" spc="-25" dirty="0">
                <a:latin typeface="Trebuchet MS"/>
                <a:cs typeface="Trebuchet MS"/>
              </a:rPr>
              <a:t> </a:t>
            </a:r>
            <a:r>
              <a:rPr sz="3200" spc="-195" dirty="0">
                <a:latin typeface="Trebuchet MS"/>
                <a:cs typeface="Trebuchet MS"/>
              </a:rPr>
              <a:t>utilization</a:t>
            </a:r>
            <a:r>
              <a:rPr sz="3200" spc="-40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development </a:t>
            </a:r>
            <a:r>
              <a:rPr sz="3200" spc="-950" dirty="0">
                <a:latin typeface="Trebuchet MS"/>
                <a:cs typeface="Trebuchet MS"/>
              </a:rPr>
              <a:t> </a:t>
            </a:r>
            <a:r>
              <a:rPr sz="3200" spc="-175" dirty="0">
                <a:latin typeface="Trebuchet MS"/>
                <a:cs typeface="Trebuchet MS"/>
              </a:rPr>
              <a:t>of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-229" dirty="0">
                <a:latin typeface="Trebuchet MS"/>
                <a:cs typeface="Trebuchet MS"/>
              </a:rPr>
              <a:t>self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319786"/>
            <a:ext cx="7861300" cy="467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305" dirty="0">
                <a:latin typeface="Cambria"/>
                <a:cs typeface="Cambria"/>
              </a:rPr>
              <a:t>NEED</a:t>
            </a:r>
            <a:r>
              <a:rPr i="0" spc="290" dirty="0">
                <a:latin typeface="Cambria"/>
                <a:cs typeface="Cambria"/>
              </a:rPr>
              <a:t> </a:t>
            </a:r>
            <a:r>
              <a:rPr i="0" spc="340" dirty="0">
                <a:latin typeface="Cambria"/>
                <a:cs typeface="Cambria"/>
              </a:rPr>
              <a:t>OF </a:t>
            </a:r>
            <a:r>
              <a:rPr i="0" spc="275" dirty="0">
                <a:latin typeface="Cambria"/>
                <a:cs typeface="Cambria"/>
              </a:rPr>
              <a:t>GUIDANCE</a:t>
            </a:r>
            <a:r>
              <a:rPr i="0" spc="330" dirty="0">
                <a:latin typeface="Cambria"/>
                <a:cs typeface="Cambria"/>
              </a:rPr>
              <a:t> </a:t>
            </a:r>
            <a:r>
              <a:rPr i="0" spc="195" dirty="0">
                <a:latin typeface="Cambria"/>
                <a:cs typeface="Cambria"/>
              </a:rPr>
              <a:t>AND</a:t>
            </a:r>
            <a:r>
              <a:rPr i="0" spc="325" dirty="0">
                <a:latin typeface="Cambria"/>
                <a:cs typeface="Cambria"/>
              </a:rPr>
              <a:t> </a:t>
            </a:r>
            <a:r>
              <a:rPr i="0" spc="290" dirty="0">
                <a:latin typeface="Cambria"/>
                <a:cs typeface="Cambria"/>
              </a:rPr>
              <a:t>COUNSELLING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010966"/>
            <a:ext cx="8072755" cy="51485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600" b="1" i="1" spc="60" dirty="0">
                <a:latin typeface="Trebuchet MS"/>
                <a:cs typeface="Trebuchet MS"/>
              </a:rPr>
              <a:t>II</a:t>
            </a:r>
            <a:r>
              <a:rPr sz="2600" b="1" i="1" spc="-285" dirty="0">
                <a:latin typeface="Trebuchet MS"/>
                <a:cs typeface="Trebuchet MS"/>
              </a:rPr>
              <a:t>.</a:t>
            </a:r>
            <a:r>
              <a:rPr sz="2600" b="1" i="1" spc="-355" dirty="0">
                <a:latin typeface="Trebuchet MS"/>
                <a:cs typeface="Trebuchet MS"/>
              </a:rPr>
              <a:t> </a:t>
            </a:r>
            <a:r>
              <a:rPr sz="2600" b="1" i="1" spc="105" dirty="0">
                <a:latin typeface="Trebuchet MS"/>
                <a:cs typeface="Trebuchet MS"/>
              </a:rPr>
              <a:t>N</a:t>
            </a:r>
            <a:r>
              <a:rPr sz="2600" b="1" i="1" spc="75" dirty="0">
                <a:latin typeface="Trebuchet MS"/>
                <a:cs typeface="Trebuchet MS"/>
              </a:rPr>
              <a:t>e</a:t>
            </a:r>
            <a:r>
              <a:rPr sz="2600" b="1" i="1" spc="-125" dirty="0">
                <a:latin typeface="Trebuchet MS"/>
                <a:cs typeface="Trebuchet MS"/>
              </a:rPr>
              <a:t>ed</a:t>
            </a:r>
            <a:r>
              <a:rPr sz="2600" b="1" i="1" spc="-225" dirty="0">
                <a:latin typeface="Trebuchet MS"/>
                <a:cs typeface="Trebuchet MS"/>
              </a:rPr>
              <a:t>s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50" dirty="0">
                <a:latin typeface="Trebuchet MS"/>
                <a:cs typeface="Trebuchet MS"/>
              </a:rPr>
              <a:t>for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95" dirty="0">
                <a:latin typeface="Trebuchet MS"/>
                <a:cs typeface="Trebuchet MS"/>
              </a:rPr>
              <a:t>ed</a:t>
            </a:r>
            <a:r>
              <a:rPr sz="2600" b="1" i="1" spc="-80" dirty="0">
                <a:latin typeface="Trebuchet MS"/>
                <a:cs typeface="Trebuchet MS"/>
              </a:rPr>
              <a:t>u</a:t>
            </a:r>
            <a:r>
              <a:rPr sz="2600" b="1" i="1" spc="-65" dirty="0">
                <a:latin typeface="Trebuchet MS"/>
                <a:cs typeface="Trebuchet MS"/>
              </a:rPr>
              <a:t>c</a:t>
            </a:r>
            <a:r>
              <a:rPr sz="2600" b="1" i="1" spc="-110" dirty="0">
                <a:latin typeface="Trebuchet MS"/>
                <a:cs typeface="Trebuchet MS"/>
              </a:rPr>
              <a:t>a</a:t>
            </a:r>
            <a:r>
              <a:rPr sz="2600" b="1" i="1" spc="-210" dirty="0">
                <a:latin typeface="Trebuchet MS"/>
                <a:cs typeface="Trebuchet MS"/>
              </a:rPr>
              <a:t>t</a:t>
            </a:r>
            <a:r>
              <a:rPr sz="2600" b="1" i="1" spc="-75" dirty="0">
                <a:latin typeface="Trebuchet MS"/>
                <a:cs typeface="Trebuchet MS"/>
              </a:rPr>
              <a:t>io</a:t>
            </a:r>
            <a:r>
              <a:rPr sz="2600" b="1" i="1" spc="-80" dirty="0">
                <a:latin typeface="Trebuchet MS"/>
                <a:cs typeface="Trebuchet MS"/>
              </a:rPr>
              <a:t>n</a:t>
            </a:r>
            <a:r>
              <a:rPr sz="2600" b="1" i="1" spc="-110" dirty="0">
                <a:latin typeface="Trebuchet MS"/>
                <a:cs typeface="Trebuchet MS"/>
              </a:rPr>
              <a:t>a</a:t>
            </a:r>
            <a:r>
              <a:rPr sz="2600" b="1" i="1" spc="-210" dirty="0">
                <a:latin typeface="Trebuchet MS"/>
                <a:cs typeface="Trebuchet MS"/>
              </a:rPr>
              <a:t>l</a:t>
            </a:r>
            <a:r>
              <a:rPr sz="2600" b="1" i="1" spc="-270" dirty="0">
                <a:latin typeface="Trebuchet MS"/>
                <a:cs typeface="Trebuchet MS"/>
              </a:rPr>
              <a:t>/</a:t>
            </a:r>
            <a:r>
              <a:rPr sz="2600" b="1" i="1" spc="-150" dirty="0">
                <a:latin typeface="Trebuchet MS"/>
                <a:cs typeface="Trebuchet MS"/>
              </a:rPr>
              <a:t>p</a:t>
            </a:r>
            <a:r>
              <a:rPr sz="2600" b="1" i="1" spc="-175" dirty="0">
                <a:latin typeface="Trebuchet MS"/>
                <a:cs typeface="Trebuchet MS"/>
              </a:rPr>
              <a:t>r</a:t>
            </a:r>
            <a:r>
              <a:rPr sz="2600" b="1" i="1" spc="-145" dirty="0">
                <a:latin typeface="Trebuchet MS"/>
                <a:cs typeface="Trebuchet MS"/>
              </a:rPr>
              <a:t>ofe</a:t>
            </a:r>
            <a:r>
              <a:rPr sz="2600" b="1" i="1" spc="-120" dirty="0">
                <a:latin typeface="Trebuchet MS"/>
                <a:cs typeface="Trebuchet MS"/>
              </a:rPr>
              <a:t>s</a:t>
            </a:r>
            <a:r>
              <a:rPr sz="2600" b="1" i="1" spc="-215" dirty="0">
                <a:latin typeface="Trebuchet MS"/>
                <a:cs typeface="Trebuchet MS"/>
              </a:rPr>
              <a:t>s</a:t>
            </a:r>
            <a:r>
              <a:rPr sz="2600" b="1" i="1" spc="-75" dirty="0">
                <a:latin typeface="Trebuchet MS"/>
                <a:cs typeface="Trebuchet MS"/>
              </a:rPr>
              <a:t>io</a:t>
            </a:r>
            <a:r>
              <a:rPr sz="2600" b="1" i="1" spc="-80" dirty="0">
                <a:latin typeface="Trebuchet MS"/>
                <a:cs typeface="Trebuchet MS"/>
              </a:rPr>
              <a:t>n</a:t>
            </a:r>
            <a:r>
              <a:rPr sz="2600" b="1" i="1" spc="-110" dirty="0">
                <a:latin typeface="Trebuchet MS"/>
                <a:cs typeface="Trebuchet MS"/>
              </a:rPr>
              <a:t>a</a:t>
            </a:r>
            <a:r>
              <a:rPr sz="2600" b="1" i="1" spc="-160" dirty="0">
                <a:latin typeface="Trebuchet MS"/>
                <a:cs typeface="Trebuchet MS"/>
              </a:rPr>
              <a:t>l</a:t>
            </a:r>
            <a:r>
              <a:rPr sz="2600" b="1" i="1" spc="-45" dirty="0">
                <a:latin typeface="Trebuchet MS"/>
                <a:cs typeface="Trebuchet MS"/>
              </a:rPr>
              <a:t> </a:t>
            </a:r>
            <a:r>
              <a:rPr sz="2600" b="1" i="1" spc="-135" dirty="0">
                <a:latin typeface="Trebuchet MS"/>
                <a:cs typeface="Trebuchet MS"/>
              </a:rPr>
              <a:t>d</a:t>
            </a:r>
            <a:r>
              <a:rPr sz="2600" b="1" i="1" spc="-20" dirty="0">
                <a:latin typeface="Trebuchet MS"/>
                <a:cs typeface="Trebuchet MS"/>
              </a:rPr>
              <a:t>o</a:t>
            </a:r>
            <a:r>
              <a:rPr sz="2600" b="1" i="1" spc="-25" dirty="0">
                <a:latin typeface="Trebuchet MS"/>
                <a:cs typeface="Trebuchet MS"/>
              </a:rPr>
              <a:t>m</a:t>
            </a:r>
            <a:r>
              <a:rPr sz="2600" b="1" i="1" spc="-110" dirty="0">
                <a:latin typeface="Trebuchet MS"/>
                <a:cs typeface="Trebuchet MS"/>
              </a:rPr>
              <a:t>a</a:t>
            </a:r>
            <a:r>
              <a:rPr sz="2600" b="1" i="1" spc="-105" dirty="0">
                <a:latin typeface="Trebuchet MS"/>
                <a:cs typeface="Trebuchet MS"/>
              </a:rPr>
              <a:t>in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5" dirty="0">
                <a:latin typeface="Trebuchet MS"/>
                <a:cs typeface="Trebuchet MS"/>
              </a:rPr>
              <a:t>H</a:t>
            </a:r>
            <a:r>
              <a:rPr sz="2600" spc="1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05" dirty="0">
                <a:latin typeface="Trebuchet MS"/>
                <a:cs typeface="Trebuchet MS"/>
              </a:rPr>
              <a:t>ps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ac</a:t>
            </a:r>
            <a:r>
              <a:rPr sz="2600" spc="-175" dirty="0">
                <a:latin typeface="Trebuchet MS"/>
                <a:cs typeface="Trebuchet MS"/>
              </a:rPr>
              <a:t>ademic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g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20" dirty="0">
                <a:latin typeface="Trebuchet MS"/>
                <a:cs typeface="Trebuchet MS"/>
              </a:rPr>
              <a:t>o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</a:t>
            </a:r>
            <a:r>
              <a:rPr sz="2600" spc="-200" dirty="0">
                <a:latin typeface="Trebuchet MS"/>
                <a:cs typeface="Trebuchet MS"/>
              </a:rPr>
              <a:t>ev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pment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vocational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professional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maturity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80" dirty="0">
                <a:latin typeface="Trebuchet MS"/>
                <a:cs typeface="Trebuchet MS"/>
              </a:rPr>
              <a:t>Facilitates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individual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right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education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profession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95" dirty="0">
                <a:latin typeface="Trebuchet MS"/>
                <a:cs typeface="Trebuchet MS"/>
              </a:rPr>
              <a:t>Of</a:t>
            </a:r>
            <a:r>
              <a:rPr sz="2600" spc="-90" dirty="0">
                <a:latin typeface="Trebuchet MS"/>
                <a:cs typeface="Trebuchet MS"/>
              </a:rPr>
              <a:t>f</a:t>
            </a:r>
            <a:r>
              <a:rPr sz="2600" spc="-80" dirty="0">
                <a:latin typeface="Trebuchet MS"/>
                <a:cs typeface="Trebuchet MS"/>
              </a:rPr>
              <a:t>er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he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155" dirty="0">
                <a:latin typeface="Trebuchet MS"/>
                <a:cs typeface="Trebuchet MS"/>
              </a:rPr>
              <a:t>p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han</a:t>
            </a:r>
            <a:r>
              <a:rPr sz="2600" spc="-180" dirty="0">
                <a:latin typeface="Trebuchet MS"/>
                <a:cs typeface="Trebuchet MS"/>
              </a:rPr>
              <a:t>d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educ</a:t>
            </a:r>
            <a:r>
              <a:rPr sz="2600" spc="-180" dirty="0">
                <a:latin typeface="Trebuchet MS"/>
                <a:cs typeface="Trebuchet MS"/>
              </a:rPr>
              <a:t>a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nal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nal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40" dirty="0">
                <a:latin typeface="Trebuchet MS"/>
                <a:cs typeface="Trebuchet MS"/>
              </a:rPr>
              <a:t>tuati</a:t>
            </a:r>
            <a:r>
              <a:rPr sz="2600" spc="-170" dirty="0">
                <a:latin typeface="Trebuchet MS"/>
                <a:cs typeface="Trebuchet MS"/>
              </a:rPr>
              <a:t>o</a:t>
            </a:r>
            <a:r>
              <a:rPr sz="2600" spc="-90" dirty="0">
                <a:latin typeface="Trebuchet MS"/>
                <a:cs typeface="Trebuchet MS"/>
              </a:rPr>
              <a:t>ns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proper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utilization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human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resources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adapting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changing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concept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education</a:t>
            </a:r>
            <a:endParaRPr sz="2600">
              <a:latin typeface="Trebuchet MS"/>
              <a:cs typeface="Trebuchet MS"/>
            </a:endParaRPr>
          </a:p>
          <a:p>
            <a:pPr marL="287020" marR="50800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0" dirty="0">
                <a:latin typeface="Trebuchet MS"/>
                <a:cs typeface="Trebuchet MS"/>
              </a:rPr>
              <a:t>Prepares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04" dirty="0">
                <a:latin typeface="Trebuchet MS"/>
                <a:cs typeface="Trebuchet MS"/>
              </a:rPr>
              <a:t>adapt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changing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professional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situations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eme</a:t>
            </a:r>
            <a:r>
              <a:rPr sz="2600" spc="-8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ging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-215" dirty="0">
                <a:latin typeface="Trebuchet MS"/>
                <a:cs typeface="Trebuchet MS"/>
              </a:rPr>
              <a:t>hal</a:t>
            </a:r>
            <a:r>
              <a:rPr sz="2600" spc="-135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enges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190" dirty="0">
                <a:latin typeface="Trebuchet MS"/>
                <a:cs typeface="Trebuchet MS"/>
              </a:rPr>
              <a:t>H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05" dirty="0">
                <a:latin typeface="Trebuchet MS"/>
                <a:cs typeface="Trebuchet MS"/>
              </a:rPr>
              <a:t>ps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mak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05" dirty="0">
                <a:latin typeface="Trebuchet MS"/>
                <a:cs typeface="Trebuchet MS"/>
              </a:rPr>
              <a:t>per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cho</a:t>
            </a:r>
            <a:r>
              <a:rPr sz="2600" spc="-6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ce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minimize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indiscipline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722630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229" dirty="0"/>
              <a:t>Need</a:t>
            </a:r>
            <a:r>
              <a:rPr spc="280" dirty="0"/>
              <a:t> </a:t>
            </a:r>
            <a:r>
              <a:rPr spc="235" dirty="0"/>
              <a:t>of</a:t>
            </a:r>
            <a:r>
              <a:rPr spc="340" dirty="0"/>
              <a:t> </a:t>
            </a:r>
            <a:r>
              <a:rPr spc="285" dirty="0"/>
              <a:t>Guidance</a:t>
            </a:r>
            <a:r>
              <a:rPr spc="345" dirty="0"/>
              <a:t> </a:t>
            </a:r>
            <a:r>
              <a:rPr spc="300" dirty="0"/>
              <a:t>and</a:t>
            </a:r>
            <a:r>
              <a:rPr spc="345" dirty="0"/>
              <a:t> </a:t>
            </a:r>
            <a:r>
              <a:rPr spc="250" dirty="0"/>
              <a:t>Counselling</a:t>
            </a:r>
            <a:r>
              <a:rPr spc="305" dirty="0"/>
              <a:t> </a:t>
            </a:r>
            <a:r>
              <a:rPr spc="250" dirty="0"/>
              <a:t>in </a:t>
            </a:r>
            <a:r>
              <a:rPr spc="-625" dirty="0"/>
              <a:t> </a:t>
            </a:r>
            <a:r>
              <a:rPr spc="220" dirty="0"/>
              <a:t>Nursing</a:t>
            </a:r>
            <a:r>
              <a:rPr spc="315" dirty="0"/>
              <a:t> </a:t>
            </a:r>
            <a:r>
              <a:rPr spc="330" dirty="0"/>
              <a:t>Education…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1140" y="1240662"/>
            <a:ext cx="8488045" cy="5162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213995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adjusting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new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environment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n</a:t>
            </a:r>
            <a:r>
              <a:rPr sz="2600" spc="-60" dirty="0">
                <a:latin typeface="Trebuchet MS"/>
                <a:cs typeface="Trebuchet MS"/>
              </a:rPr>
              <a:t>ur</a:t>
            </a:r>
            <a:r>
              <a:rPr sz="2600" spc="-4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9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tut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126364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5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developing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qualities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required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successful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n</a:t>
            </a:r>
            <a:r>
              <a:rPr sz="2600" spc="-60" dirty="0">
                <a:latin typeface="Trebuchet MS"/>
                <a:cs typeface="Trebuchet MS"/>
              </a:rPr>
              <a:t>ur</a:t>
            </a:r>
            <a:r>
              <a:rPr sz="2600" spc="-4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9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practic</a:t>
            </a:r>
            <a:r>
              <a:rPr sz="2600" spc="-14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128587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5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getting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adjusted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clinical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environment.</a:t>
            </a:r>
            <a:endParaRPr sz="2600">
              <a:latin typeface="Trebuchet MS"/>
              <a:cs typeface="Trebuchet MS"/>
            </a:endParaRPr>
          </a:p>
          <a:p>
            <a:pPr marL="287020" marR="410209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keeping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touch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latest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trends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nursing</a:t>
            </a:r>
            <a:endParaRPr sz="2600">
              <a:latin typeface="Trebuchet MS"/>
              <a:cs typeface="Trebuchet MS"/>
            </a:endParaRPr>
          </a:p>
          <a:p>
            <a:pPr marL="287020" marR="94805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developing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positive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learning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habits,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pecia</a:t>
            </a:r>
            <a:r>
              <a:rPr sz="2600" spc="-114" dirty="0">
                <a:latin typeface="Trebuchet MS"/>
                <a:cs typeface="Trebuchet MS"/>
              </a:rPr>
              <a:t>l</a:t>
            </a:r>
            <a:r>
              <a:rPr sz="2600" spc="-220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60" dirty="0">
                <a:latin typeface="Trebuchet MS"/>
                <a:cs typeface="Trebuchet MS"/>
              </a:rPr>
              <a:t>k</a:t>
            </a:r>
            <a:r>
              <a:rPr sz="2600" spc="-80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55" dirty="0">
                <a:latin typeface="Trebuchet MS"/>
                <a:cs typeface="Trebuchet MS"/>
              </a:rPr>
              <a:t>ea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200" dirty="0">
                <a:latin typeface="Trebuchet MS"/>
                <a:cs typeface="Trebuchet MS"/>
              </a:rPr>
              <a:t>n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5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development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appropriate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coping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straggles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endParaRPr sz="2600">
              <a:latin typeface="Trebuchet MS"/>
              <a:cs typeface="Trebuchet MS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  <a:tabLst>
                <a:tab pos="8455025" algn="l"/>
              </a:tabLst>
            </a:pPr>
            <a:r>
              <a:rPr sz="2600" u="dash" spc="-30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o</a:t>
            </a:r>
            <a:r>
              <a:rPr sz="2600" u="dash" spc="-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spc="-15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de</a:t>
            </a:r>
            <a:r>
              <a:rPr sz="2600" u="dash" spc="1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spc="-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</a:t>
            </a:r>
            <a:r>
              <a:rPr sz="2600" u="dash" spc="3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o</a:t>
            </a:r>
            <a:r>
              <a:rPr sz="26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9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dea</a:t>
            </a:r>
            <a:r>
              <a:rPr sz="2600" u="dash" spc="-2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l</a:t>
            </a:r>
            <a:r>
              <a:rPr sz="2600" u="dash" spc="-3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w</a:t>
            </a:r>
            <a:r>
              <a:rPr sz="2600" u="dash" spc="-17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i</a:t>
            </a:r>
            <a:r>
              <a:rPr sz="2600" u="dash" spc="-1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</a:t>
            </a:r>
            <a:r>
              <a:rPr sz="2600" u="dash" spc="-12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h</a:t>
            </a:r>
            <a:r>
              <a:rPr sz="2600" u="dash" spc="-6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st</a:t>
            </a:r>
            <a:r>
              <a:rPr sz="2600" u="dash" spc="-11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spc="-13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e</a:t>
            </a:r>
            <a:r>
              <a:rPr sz="2600" u="dash" spc="-9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</a:t>
            </a:r>
            <a:r>
              <a:rPr sz="2600" u="dash" spc="-5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</a:t>
            </a:r>
            <a:r>
              <a:rPr sz="2600" u="dash" spc="-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7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i</a:t>
            </a:r>
            <a:r>
              <a:rPr sz="2600" u="dash" spc="-12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n</a:t>
            </a:r>
            <a:r>
              <a:rPr sz="2600" u="dash" spc="-4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2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a</a:t>
            </a:r>
            <a:r>
              <a:rPr sz="2600" u="dash" spc="-6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p</a:t>
            </a:r>
            <a:r>
              <a:rPr sz="2600" u="dash" spc="-13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spc="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o</a:t>
            </a:r>
            <a:r>
              <a:rPr sz="2600" u="dash" spc="-1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duc</a:t>
            </a:r>
            <a:r>
              <a:rPr sz="2600" u="dash" spc="-2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</a:t>
            </a:r>
            <a:r>
              <a:rPr sz="2600" u="dash" spc="-1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i</a:t>
            </a:r>
            <a:r>
              <a:rPr sz="2600" u="dash" spc="-2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v</a:t>
            </a:r>
            <a:r>
              <a:rPr sz="2600" u="dash" spc="-1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e</a:t>
            </a:r>
            <a:r>
              <a:rPr sz="2600" u="dash" spc="-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2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m</a:t>
            </a:r>
            <a:r>
              <a:rPr sz="2600" u="dash" spc="-1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a</a:t>
            </a:r>
            <a:r>
              <a:rPr sz="2600" u="dash" spc="-14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nne</a:t>
            </a:r>
            <a:r>
              <a:rPr sz="2600" u="dash" spc="1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	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85369"/>
            <a:ext cx="7231380" cy="9080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225"/>
              </a:spcBef>
            </a:pPr>
            <a:r>
              <a:rPr spc="229" dirty="0"/>
              <a:t>Need</a:t>
            </a:r>
            <a:r>
              <a:rPr spc="275" dirty="0"/>
              <a:t> </a:t>
            </a:r>
            <a:r>
              <a:rPr spc="235" dirty="0"/>
              <a:t>of</a:t>
            </a:r>
            <a:r>
              <a:rPr spc="335" dirty="0"/>
              <a:t> </a:t>
            </a:r>
            <a:r>
              <a:rPr spc="290" dirty="0"/>
              <a:t>Guidance</a:t>
            </a:r>
            <a:r>
              <a:rPr spc="330" dirty="0"/>
              <a:t> </a:t>
            </a:r>
            <a:r>
              <a:rPr spc="305" dirty="0"/>
              <a:t>and</a:t>
            </a:r>
            <a:r>
              <a:rPr spc="340" dirty="0"/>
              <a:t> </a:t>
            </a:r>
            <a:r>
              <a:rPr spc="250" dirty="0"/>
              <a:t>Counselling</a:t>
            </a:r>
            <a:r>
              <a:rPr spc="305" dirty="0"/>
              <a:t> </a:t>
            </a:r>
            <a:r>
              <a:rPr spc="250" dirty="0"/>
              <a:t>in </a:t>
            </a:r>
            <a:r>
              <a:rPr spc="-625" dirty="0"/>
              <a:t> </a:t>
            </a:r>
            <a:r>
              <a:rPr spc="225" dirty="0"/>
              <a:t>Nursing</a:t>
            </a:r>
            <a:r>
              <a:rPr spc="315" dirty="0"/>
              <a:t> </a:t>
            </a:r>
            <a:r>
              <a:rPr spc="330" dirty="0"/>
              <a:t>Education…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163329"/>
            <a:ext cx="8588375" cy="506920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38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335" dirty="0">
                <a:latin typeface="Trebuchet MS"/>
                <a:cs typeface="Trebuchet MS"/>
              </a:rPr>
              <a:t>T</a:t>
            </a:r>
            <a:r>
              <a:rPr sz="2600" spc="3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he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155" dirty="0">
                <a:latin typeface="Trebuchet MS"/>
                <a:cs typeface="Trebuchet MS"/>
              </a:rPr>
              <a:t>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n</a:t>
            </a:r>
            <a:r>
              <a:rPr sz="2600" spc="-60" dirty="0">
                <a:latin typeface="Trebuchet MS"/>
                <a:cs typeface="Trebuchet MS"/>
              </a:rPr>
              <a:t>ur</a:t>
            </a:r>
            <a:r>
              <a:rPr sz="2600" spc="-4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stud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120" dirty="0">
                <a:latin typeface="Trebuchet MS"/>
                <a:cs typeface="Trebuchet MS"/>
              </a:rPr>
              <a:t>nts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204" dirty="0">
                <a:latin typeface="Trebuchet MS"/>
                <a:cs typeface="Trebuchet MS"/>
              </a:rPr>
              <a:t>tabl</a:t>
            </a:r>
            <a:r>
              <a:rPr sz="2600" spc="-12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h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05" dirty="0">
                <a:latin typeface="Trebuchet MS"/>
                <a:cs typeface="Trebuchet MS"/>
              </a:rPr>
              <a:t>per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70" dirty="0">
                <a:latin typeface="Trebuchet MS"/>
                <a:cs typeface="Trebuchet MS"/>
              </a:rPr>
              <a:t>dent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375" dirty="0">
                <a:latin typeface="Trebuchet MS"/>
                <a:cs typeface="Trebuchet MS"/>
              </a:rPr>
              <a:t>y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5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develop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positive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attitude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towards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life.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5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overcome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periods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turmoil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confusion.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8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developing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their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leadership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qualities.</a:t>
            </a:r>
            <a:endParaRPr sz="2600">
              <a:latin typeface="Trebuchet MS"/>
              <a:cs typeface="Trebuchet MS"/>
            </a:endParaRPr>
          </a:p>
          <a:p>
            <a:pPr marL="287020" marR="795020" indent="-274955">
              <a:lnSpc>
                <a:spcPts val="2810"/>
              </a:lnSpc>
              <a:spcBef>
                <a:spcPts val="64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340" dirty="0">
                <a:latin typeface="Trebuchet MS"/>
                <a:cs typeface="Trebuchet MS"/>
              </a:rPr>
              <a:t>T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mot</a:t>
            </a:r>
            <a:r>
              <a:rPr sz="2600" spc="-60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v</a:t>
            </a:r>
            <a:r>
              <a:rPr sz="2600" spc="-204" dirty="0">
                <a:latin typeface="Trebuchet MS"/>
                <a:cs typeface="Trebuchet MS"/>
              </a:rPr>
              <a:t>ate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them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345" dirty="0">
                <a:latin typeface="Trebuchet MS"/>
                <a:cs typeface="Trebuchet MS"/>
              </a:rPr>
              <a:t>f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tak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member</a:t>
            </a: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150" dirty="0">
                <a:latin typeface="Trebuchet MS"/>
                <a:cs typeface="Trebuchet MS"/>
              </a:rPr>
              <a:t>hip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70" dirty="0">
                <a:latin typeface="Trebuchet MS"/>
                <a:cs typeface="Trebuchet MS"/>
              </a:rPr>
              <a:t>nal 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45" dirty="0">
                <a:latin typeface="Trebuchet MS"/>
                <a:cs typeface="Trebuchet MS"/>
              </a:rPr>
              <a:t>rganizati</a:t>
            </a:r>
            <a:r>
              <a:rPr sz="2600" spc="-165" dirty="0">
                <a:latin typeface="Trebuchet MS"/>
                <a:cs typeface="Trebuchet MS"/>
              </a:rPr>
              <a:t>o</a:t>
            </a:r>
            <a:r>
              <a:rPr sz="2600" spc="-90" dirty="0">
                <a:latin typeface="Trebuchet MS"/>
                <a:cs typeface="Trebuchet MS"/>
              </a:rPr>
              <a:t>ns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after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compet</a:t>
            </a:r>
            <a:r>
              <a:rPr sz="2600" spc="-7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the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45" dirty="0">
                <a:latin typeface="Trebuchet MS"/>
                <a:cs typeface="Trebuchet MS"/>
              </a:rPr>
              <a:t>s</a:t>
            </a:r>
            <a:r>
              <a:rPr sz="2600" spc="-150" dirty="0">
                <a:latin typeface="Trebuchet MS"/>
                <a:cs typeface="Trebuchet MS"/>
              </a:rPr>
              <a:t>tudi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ts val="2810"/>
              </a:lnSpc>
              <a:spcBef>
                <a:spcPts val="59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them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make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advantages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technological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advancement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pati</a:t>
            </a:r>
            <a:r>
              <a:rPr sz="2600" spc="-215" dirty="0">
                <a:latin typeface="Trebuchet MS"/>
                <a:cs typeface="Trebuchet MS"/>
              </a:rPr>
              <a:t>e</a:t>
            </a:r>
            <a:r>
              <a:rPr sz="2600" spc="-150" dirty="0">
                <a:latin typeface="Trebuchet MS"/>
                <a:cs typeface="Trebuchet MS"/>
              </a:rPr>
              <a:t>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0" dirty="0">
                <a:latin typeface="Trebuchet MS"/>
                <a:cs typeface="Trebuchet MS"/>
              </a:rPr>
              <a:t>a</a:t>
            </a:r>
            <a:r>
              <a:rPr sz="2600" spc="-155" dirty="0">
                <a:latin typeface="Trebuchet MS"/>
                <a:cs typeface="Trebuchet MS"/>
              </a:rPr>
              <a:t>r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5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 </a:t>
            </a:r>
            <a:r>
              <a:rPr sz="2600" spc="-160" dirty="0">
                <a:latin typeface="Trebuchet MS"/>
                <a:cs typeface="Trebuchet MS"/>
              </a:rPr>
              <a:t>them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readiness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changes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Trebuchet MS"/>
                <a:cs typeface="Trebuchet MS"/>
              </a:rPr>
              <a:t>face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challenges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340" dirty="0">
                <a:latin typeface="Trebuchet MS"/>
                <a:cs typeface="Trebuchet MS"/>
              </a:rPr>
              <a:t>T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-140" dirty="0">
                <a:latin typeface="Trebuchet MS"/>
                <a:cs typeface="Trebuchet MS"/>
              </a:rPr>
              <a:t>a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90" dirty="0">
                <a:latin typeface="Trebuchet MS"/>
                <a:cs typeface="Trebuchet MS"/>
              </a:rPr>
              <a:t>r</a:t>
            </a:r>
            <a:r>
              <a:rPr sz="2600" spc="-210" dirty="0">
                <a:latin typeface="Trebuchet MS"/>
                <a:cs typeface="Trebuchet MS"/>
              </a:rPr>
              <a:t>y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50" dirty="0">
                <a:latin typeface="Trebuchet MS"/>
                <a:cs typeface="Trebuchet MS"/>
              </a:rPr>
              <a:t>ut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35" dirty="0">
                <a:latin typeface="Trebuchet MS"/>
                <a:cs typeface="Trebuchet MS"/>
              </a:rPr>
              <a:t>r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80" dirty="0">
                <a:latin typeface="Trebuchet MS"/>
                <a:cs typeface="Trebuchet MS"/>
              </a:rPr>
              <a:t>pon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bi</a:t>
            </a:r>
            <a:r>
              <a:rPr sz="2600" spc="-13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14" dirty="0">
                <a:latin typeface="Trebuchet MS"/>
                <a:cs typeface="Trebuchet MS"/>
              </a:rPr>
              <a:t>es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health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team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member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Helps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them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proper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selection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career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8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40" dirty="0">
                <a:latin typeface="Trebuchet MS"/>
                <a:cs typeface="Trebuchet MS"/>
              </a:rPr>
              <a:t>Mot</a:t>
            </a:r>
            <a:r>
              <a:rPr sz="2600" spc="-10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25" dirty="0">
                <a:latin typeface="Trebuchet MS"/>
                <a:cs typeface="Trebuchet MS"/>
              </a:rPr>
              <a:t>a</a:t>
            </a:r>
            <a:r>
              <a:rPr sz="2600" spc="-175" dirty="0">
                <a:latin typeface="Trebuchet MS"/>
                <a:cs typeface="Trebuchet MS"/>
              </a:rPr>
              <a:t>te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165" dirty="0">
                <a:latin typeface="Trebuchet MS"/>
                <a:cs typeface="Trebuchet MS"/>
              </a:rPr>
              <a:t>e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gher</a:t>
            </a:r>
            <a:r>
              <a:rPr sz="2600" spc="-55" dirty="0">
                <a:latin typeface="Trebuchet MS"/>
                <a:cs typeface="Trebuchet MS"/>
              </a:rPr>
              <a:t> s</a:t>
            </a:r>
            <a:r>
              <a:rPr sz="2600" spc="-150" dirty="0">
                <a:latin typeface="Trebuchet MS"/>
                <a:cs typeface="Trebuchet MS"/>
              </a:rPr>
              <a:t>tudi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2030095">
              <a:lnSpc>
                <a:spcPct val="100000"/>
              </a:lnSpc>
              <a:spcBef>
                <a:spcPts val="105"/>
              </a:spcBef>
            </a:pPr>
            <a:r>
              <a:rPr i="0" spc="270" dirty="0">
                <a:solidFill>
                  <a:srgbClr val="FFFF00"/>
                </a:solidFill>
                <a:latin typeface="Cambria"/>
                <a:cs typeface="Cambria"/>
              </a:rPr>
              <a:t>FUNCTIONS</a:t>
            </a:r>
            <a:r>
              <a:rPr i="0" spc="254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OF</a:t>
            </a:r>
            <a:r>
              <a:rPr i="0" spc="32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7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195" dirty="0">
                <a:solidFill>
                  <a:srgbClr val="FFFF00"/>
                </a:solidFill>
                <a:latin typeface="Cambria"/>
                <a:cs typeface="Cambria"/>
              </a:rPr>
              <a:t>AND </a:t>
            </a:r>
            <a:r>
              <a:rPr i="0" spc="-6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85" dirty="0">
                <a:solidFill>
                  <a:srgbClr val="FFFF00"/>
                </a:solidFill>
                <a:latin typeface="Cambria"/>
                <a:cs typeface="Cambria"/>
              </a:rPr>
              <a:t>COUNSELLLING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31507" y="1280922"/>
            <a:ext cx="5080984" cy="48041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94505" y="2282393"/>
            <a:ext cx="155829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280" dirty="0">
                <a:latin typeface="Trebuchet MS"/>
                <a:cs typeface="Trebuchet MS"/>
              </a:rPr>
              <a:t>A</a:t>
            </a:r>
            <a:r>
              <a:rPr sz="1900" b="1" spc="-110" dirty="0">
                <a:latin typeface="Trebuchet MS"/>
                <a:cs typeface="Trebuchet MS"/>
              </a:rPr>
              <a:t>d</a:t>
            </a:r>
            <a:r>
              <a:rPr sz="1900" b="1" spc="-85" dirty="0">
                <a:latin typeface="Trebuchet MS"/>
                <a:cs typeface="Trebuchet MS"/>
              </a:rPr>
              <a:t>j</a:t>
            </a:r>
            <a:r>
              <a:rPr sz="1900" b="1" spc="35" dirty="0">
                <a:latin typeface="Trebuchet MS"/>
                <a:cs typeface="Trebuchet MS"/>
              </a:rPr>
              <a:t>ust</a:t>
            </a:r>
            <a:r>
              <a:rPr sz="1900" b="1" spc="70" dirty="0">
                <a:latin typeface="Trebuchet MS"/>
                <a:cs typeface="Trebuchet MS"/>
              </a:rPr>
              <a:t>m</a:t>
            </a:r>
            <a:r>
              <a:rPr sz="1900" b="1" spc="-35" dirty="0">
                <a:latin typeface="Trebuchet MS"/>
                <a:cs typeface="Trebuchet MS"/>
              </a:rPr>
              <a:t>e</a:t>
            </a:r>
            <a:r>
              <a:rPr sz="1900" b="1" spc="-15" dirty="0">
                <a:latin typeface="Trebuchet MS"/>
                <a:cs typeface="Trebuchet MS"/>
              </a:rPr>
              <a:t>ntal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0405" y="4530090"/>
            <a:ext cx="135128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15" dirty="0">
                <a:latin typeface="Trebuchet MS"/>
                <a:cs typeface="Trebuchet MS"/>
              </a:rPr>
              <a:t>Orientation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9654" y="4530090"/>
            <a:ext cx="1739264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10" dirty="0">
                <a:latin typeface="Trebuchet MS"/>
                <a:cs typeface="Trebuchet MS"/>
              </a:rPr>
              <a:t>Developmental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1358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70"/>
              </a:spcBef>
            </a:pPr>
            <a:r>
              <a:rPr sz="3200" i="0" spc="245" dirty="0">
                <a:solidFill>
                  <a:srgbClr val="FFFF00"/>
                </a:solidFill>
                <a:latin typeface="Cambria"/>
                <a:cs typeface="Cambria"/>
              </a:rPr>
              <a:t>INTRODUCTION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2</a:t>
            </a:fld>
            <a:endParaRPr sz="14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140" y="1161414"/>
            <a:ext cx="8582660" cy="4951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916305" indent="-274955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25" dirty="0">
                <a:latin typeface="Trebuchet MS"/>
                <a:cs typeface="Trebuchet MS"/>
              </a:rPr>
              <a:t>Guidance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65" dirty="0">
                <a:latin typeface="Trebuchet MS"/>
                <a:cs typeface="Trebuchet MS"/>
              </a:rPr>
              <a:t> are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twin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concepts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have </a:t>
            </a:r>
            <a:r>
              <a:rPr sz="2800" spc="-21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em</a:t>
            </a:r>
            <a:r>
              <a:rPr sz="2800" spc="-160" dirty="0">
                <a:latin typeface="Trebuchet MS"/>
                <a:cs typeface="Trebuchet MS"/>
              </a:rPr>
              <a:t>e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75" dirty="0">
                <a:latin typeface="Trebuchet MS"/>
                <a:cs typeface="Trebuchet MS"/>
              </a:rPr>
              <a:t>ged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essent</a:t>
            </a:r>
            <a:r>
              <a:rPr sz="2800" spc="-85" dirty="0">
                <a:latin typeface="Trebuchet MS"/>
                <a:cs typeface="Trebuchet MS"/>
              </a:rPr>
              <a:t>i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elemen</a:t>
            </a:r>
            <a:r>
              <a:rPr sz="2800" spc="-125" dirty="0">
                <a:latin typeface="Trebuchet MS"/>
                <a:cs typeface="Trebuchet MS"/>
              </a:rPr>
              <a:t>t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229" dirty="0">
                <a:latin typeface="Trebuchet MS"/>
                <a:cs typeface="Trebuchet MS"/>
              </a:rPr>
              <a:t>e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0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y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ed</a:t>
            </a:r>
            <a:r>
              <a:rPr sz="2800" spc="-135" dirty="0">
                <a:latin typeface="Trebuchet MS"/>
                <a:cs typeface="Trebuchet MS"/>
              </a:rPr>
              <a:t>u</a:t>
            </a:r>
            <a:r>
              <a:rPr sz="2800" spc="-140" dirty="0">
                <a:latin typeface="Trebuchet MS"/>
                <a:cs typeface="Trebuchet MS"/>
              </a:rPr>
              <a:t>cati</a:t>
            </a:r>
            <a:r>
              <a:rPr sz="2800" spc="-175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al  </a:t>
            </a:r>
            <a:r>
              <a:rPr sz="2800" spc="-229" dirty="0">
                <a:latin typeface="Trebuchet MS"/>
                <a:cs typeface="Trebuchet MS"/>
              </a:rPr>
              <a:t>activity.</a:t>
            </a:r>
            <a:endParaRPr sz="2800">
              <a:latin typeface="Trebuchet MS"/>
              <a:cs typeface="Trebuchet MS"/>
            </a:endParaRPr>
          </a:p>
          <a:p>
            <a:pPr marL="287020" marR="103505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25" dirty="0">
                <a:latin typeface="Trebuchet MS"/>
                <a:cs typeface="Trebuchet MS"/>
              </a:rPr>
              <a:t>Guidance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are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not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synonymous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term.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C</a:t>
            </a:r>
            <a:r>
              <a:rPr sz="2800" spc="18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un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200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4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g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90" dirty="0">
                <a:latin typeface="Trebuchet MS"/>
                <a:cs typeface="Trebuchet MS"/>
              </a:rPr>
              <a:t>a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c</a:t>
            </a:r>
            <a:r>
              <a:rPr sz="2800" spc="-145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635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50" dirty="0">
                <a:latin typeface="Trebuchet MS"/>
                <a:cs typeface="Trebuchet MS"/>
              </a:rPr>
              <a:t>Guidance,</a:t>
            </a:r>
            <a:r>
              <a:rPr sz="2800" spc="-45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educational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context,</a:t>
            </a:r>
            <a:r>
              <a:rPr sz="2800" spc="-40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means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indicate,</a:t>
            </a:r>
            <a:r>
              <a:rPr sz="2800" spc="-40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point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295" dirty="0">
                <a:latin typeface="Trebuchet MS"/>
                <a:cs typeface="Trebuchet MS"/>
              </a:rPr>
              <a:t>t,</a:t>
            </a:r>
            <a:r>
              <a:rPr sz="2800" spc="-40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h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65" dirty="0">
                <a:latin typeface="Trebuchet MS"/>
                <a:cs typeface="Trebuchet MS"/>
              </a:rPr>
              <a:t>w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70" dirty="0">
                <a:latin typeface="Trebuchet MS"/>
                <a:cs typeface="Trebuchet MS"/>
              </a:rPr>
              <a:t>w</a:t>
            </a:r>
            <a:r>
              <a:rPr sz="2800" spc="-400" dirty="0">
                <a:latin typeface="Trebuchet MS"/>
                <a:cs typeface="Trebuchet MS"/>
              </a:rPr>
              <a:t>a</a:t>
            </a:r>
            <a:r>
              <a:rPr sz="2800" spc="-380" dirty="0">
                <a:latin typeface="Trebuchet MS"/>
                <a:cs typeface="Trebuchet MS"/>
              </a:rPr>
              <a:t>y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355" dirty="0">
                <a:latin typeface="Trebuchet MS"/>
                <a:cs typeface="Trebuchet MS"/>
              </a:rPr>
              <a:t> 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95" dirty="0">
                <a:latin typeface="Trebuchet MS"/>
                <a:cs typeface="Trebuchet MS"/>
              </a:rPr>
              <a:t>ead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235" dirty="0">
                <a:latin typeface="Trebuchet MS"/>
                <a:cs typeface="Trebuchet MS"/>
              </a:rPr>
              <a:t>ect.</a:t>
            </a:r>
            <a:endParaRPr sz="28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00" dirty="0">
                <a:latin typeface="Trebuchet MS"/>
                <a:cs typeface="Trebuchet MS"/>
              </a:rPr>
              <a:t>Counselling </a:t>
            </a:r>
            <a:r>
              <a:rPr sz="2800" spc="-120" dirty="0">
                <a:latin typeface="Trebuchet MS"/>
                <a:cs typeface="Trebuchet MS"/>
              </a:rPr>
              <a:t>is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27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specialized </a:t>
            </a:r>
            <a:r>
              <a:rPr sz="2800" spc="-120" dirty="0">
                <a:latin typeface="Trebuchet MS"/>
                <a:cs typeface="Trebuchet MS"/>
              </a:rPr>
              <a:t>service </a:t>
            </a:r>
            <a:r>
              <a:rPr sz="2800" spc="-145" dirty="0">
                <a:latin typeface="Trebuchet MS"/>
                <a:cs typeface="Trebuchet MS"/>
              </a:rPr>
              <a:t>of </a:t>
            </a:r>
            <a:r>
              <a:rPr sz="2800" spc="-195" dirty="0">
                <a:latin typeface="Trebuchet MS"/>
                <a:cs typeface="Trebuchet MS"/>
              </a:rPr>
              <a:t>guidance. </a:t>
            </a:r>
            <a:r>
              <a:rPr sz="2800" spc="-130" dirty="0">
                <a:latin typeface="Trebuchet MS"/>
                <a:cs typeface="Trebuchet MS"/>
              </a:rPr>
              <a:t>It </a:t>
            </a:r>
            <a:r>
              <a:rPr sz="2800" spc="-120" dirty="0">
                <a:latin typeface="Trebuchet MS"/>
                <a:cs typeface="Trebuchet MS"/>
              </a:rPr>
              <a:t>is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process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helping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individuals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learn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more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about 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themselves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their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present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possible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future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situations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make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substantial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contribution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society.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288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270"/>
              </a:spcBef>
              <a:tabLst>
                <a:tab pos="2825115" algn="l"/>
                <a:tab pos="3565525" algn="l"/>
              </a:tabLst>
            </a:pPr>
            <a:r>
              <a:rPr sz="3200" i="0" spc="285" dirty="0">
                <a:solidFill>
                  <a:srgbClr val="FFFF00"/>
                </a:solidFill>
                <a:latin typeface="Cambria"/>
                <a:cs typeface="Cambria"/>
              </a:rPr>
              <a:t>PRINCIPLES	</a:t>
            </a:r>
            <a:r>
              <a:rPr sz="3200" i="0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i="0" spc="29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1636267"/>
            <a:ext cx="101600" cy="1076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2041651"/>
            <a:ext cx="101600" cy="10769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2447035"/>
            <a:ext cx="101600" cy="10769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2852420"/>
            <a:ext cx="101600" cy="10769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3257803"/>
            <a:ext cx="101600" cy="1076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3663188"/>
            <a:ext cx="101600" cy="1076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4068571"/>
            <a:ext cx="101600" cy="10769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4473955"/>
            <a:ext cx="101600" cy="10769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4879340"/>
            <a:ext cx="101600" cy="10769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5284723"/>
            <a:ext cx="101600" cy="10769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5690108"/>
            <a:ext cx="101600" cy="10769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040" y="6095491"/>
            <a:ext cx="101600" cy="10769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36244" y="1012153"/>
            <a:ext cx="5645150" cy="5297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400" b="1" i="1" spc="30" dirty="0">
                <a:latin typeface="Trebuchet MS"/>
                <a:cs typeface="Trebuchet MS"/>
              </a:rPr>
              <a:t>A</a:t>
            </a:r>
            <a:r>
              <a:rPr sz="2400" b="1" i="1" spc="-90" dirty="0">
                <a:latin typeface="Trebuchet MS"/>
                <a:cs typeface="Trebuchet MS"/>
              </a:rPr>
              <a:t>cco</a:t>
            </a:r>
            <a:r>
              <a:rPr sz="2400" b="1" i="1" spc="-114" dirty="0">
                <a:latin typeface="Trebuchet MS"/>
                <a:cs typeface="Trebuchet MS"/>
              </a:rPr>
              <a:t>r</a:t>
            </a:r>
            <a:r>
              <a:rPr sz="2400" b="1" i="1" spc="-100" dirty="0">
                <a:latin typeface="Trebuchet MS"/>
                <a:cs typeface="Trebuchet MS"/>
              </a:rPr>
              <a:t>di</a:t>
            </a:r>
            <a:r>
              <a:rPr sz="2400" b="1" i="1" spc="-130" dirty="0">
                <a:latin typeface="Trebuchet MS"/>
                <a:cs typeface="Trebuchet MS"/>
              </a:rPr>
              <a:t>n</a:t>
            </a:r>
            <a:r>
              <a:rPr sz="2400" b="1" i="1" spc="-110" dirty="0">
                <a:latin typeface="Trebuchet MS"/>
                <a:cs typeface="Trebuchet MS"/>
              </a:rPr>
              <a:t>g</a:t>
            </a:r>
            <a:r>
              <a:rPr sz="2400" b="1" i="1" spc="-105" dirty="0">
                <a:latin typeface="Trebuchet MS"/>
                <a:cs typeface="Trebuchet MS"/>
              </a:rPr>
              <a:t> 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20" dirty="0">
                <a:latin typeface="Trebuchet MS"/>
                <a:cs typeface="Trebuchet MS"/>
              </a:rPr>
              <a:t>o</a:t>
            </a:r>
            <a:r>
              <a:rPr sz="2400" b="1" i="1" spc="-85" dirty="0">
                <a:latin typeface="Trebuchet MS"/>
                <a:cs typeface="Trebuchet MS"/>
              </a:rPr>
              <a:t> </a:t>
            </a:r>
            <a:r>
              <a:rPr sz="2400" b="1" i="1" spc="-10" dirty="0">
                <a:latin typeface="Trebuchet MS"/>
                <a:cs typeface="Trebuchet MS"/>
              </a:rPr>
              <a:t>C</a:t>
            </a:r>
            <a:r>
              <a:rPr sz="2400" b="1" i="1" spc="-45" dirty="0">
                <a:latin typeface="Trebuchet MS"/>
                <a:cs typeface="Trebuchet MS"/>
              </a:rPr>
              <a:t>r</a:t>
            </a:r>
            <a:r>
              <a:rPr sz="2400" b="1" i="1" spc="-100" dirty="0">
                <a:latin typeface="Trebuchet MS"/>
                <a:cs typeface="Trebuchet MS"/>
              </a:rPr>
              <a:t>o</a:t>
            </a:r>
            <a:r>
              <a:rPr sz="2400" b="1" i="1" spc="-110" dirty="0">
                <a:latin typeface="Trebuchet MS"/>
                <a:cs typeface="Trebuchet MS"/>
              </a:rPr>
              <a:t>w</a:t>
            </a:r>
            <a:r>
              <a:rPr sz="2400" b="1" i="1" spc="-75" dirty="0">
                <a:latin typeface="Trebuchet MS"/>
                <a:cs typeface="Trebuchet MS"/>
              </a:rPr>
              <a:t> </a:t>
            </a:r>
            <a:r>
              <a:rPr sz="2400" b="1" i="1" spc="-65" dirty="0">
                <a:latin typeface="Trebuchet MS"/>
                <a:cs typeface="Trebuchet MS"/>
              </a:rPr>
              <a:t>a</a:t>
            </a:r>
            <a:r>
              <a:rPr sz="2400" b="1" i="1" spc="-70" dirty="0">
                <a:latin typeface="Trebuchet MS"/>
                <a:cs typeface="Trebuchet MS"/>
              </a:rPr>
              <a:t>n</a:t>
            </a:r>
            <a:r>
              <a:rPr sz="2400" b="1" i="1" spc="-125" dirty="0">
                <a:latin typeface="Trebuchet MS"/>
                <a:cs typeface="Trebuchet MS"/>
              </a:rPr>
              <a:t>d</a:t>
            </a:r>
            <a:r>
              <a:rPr sz="2400" b="1" i="1" spc="-60" dirty="0">
                <a:latin typeface="Trebuchet MS"/>
                <a:cs typeface="Trebuchet MS"/>
              </a:rPr>
              <a:t> </a:t>
            </a:r>
            <a:r>
              <a:rPr sz="2400" b="1" i="1" spc="-10" dirty="0">
                <a:latin typeface="Trebuchet MS"/>
                <a:cs typeface="Trebuchet MS"/>
              </a:rPr>
              <a:t>C</a:t>
            </a:r>
            <a:r>
              <a:rPr sz="2400" b="1" i="1" spc="-45" dirty="0">
                <a:latin typeface="Trebuchet MS"/>
                <a:cs typeface="Trebuchet MS"/>
              </a:rPr>
              <a:t>r</a:t>
            </a:r>
            <a:r>
              <a:rPr sz="2400" b="1" i="1" spc="-100" dirty="0">
                <a:latin typeface="Trebuchet MS"/>
                <a:cs typeface="Trebuchet MS"/>
              </a:rPr>
              <a:t>o</a:t>
            </a:r>
            <a:r>
              <a:rPr sz="2400" b="1" i="1" spc="-185" dirty="0">
                <a:latin typeface="Trebuchet MS"/>
                <a:cs typeface="Trebuchet MS"/>
              </a:rPr>
              <a:t>w:</a:t>
            </a:r>
            <a:endParaRPr sz="2400">
              <a:latin typeface="Trebuchet MS"/>
              <a:cs typeface="Trebuchet MS"/>
            </a:endParaRPr>
          </a:p>
          <a:p>
            <a:pPr marL="287020" marR="230504">
              <a:lnSpc>
                <a:spcPct val="110900"/>
              </a:lnSpc>
            </a:pPr>
            <a:r>
              <a:rPr sz="2400" dirty="0">
                <a:latin typeface="Trebuchet MS"/>
                <a:cs typeface="Trebuchet MS"/>
              </a:rPr>
              <a:t>Al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114" dirty="0">
                <a:latin typeface="Trebuchet MS"/>
                <a:cs typeface="Trebuchet MS"/>
              </a:rPr>
              <a:t>-</a:t>
            </a:r>
            <a:r>
              <a:rPr sz="2400" spc="-50" dirty="0">
                <a:latin typeface="Trebuchet MS"/>
                <a:cs typeface="Trebuchet MS"/>
              </a:rPr>
              <a:t>r</a:t>
            </a:r>
            <a:r>
              <a:rPr sz="2400" spc="-40" dirty="0">
                <a:latin typeface="Trebuchet MS"/>
                <a:cs typeface="Trebuchet MS"/>
              </a:rPr>
              <a:t>o</a:t>
            </a:r>
            <a:r>
              <a:rPr sz="2400" spc="-50" dirty="0">
                <a:latin typeface="Trebuchet MS"/>
                <a:cs typeface="Trebuchet MS"/>
              </a:rPr>
              <a:t>u</a:t>
            </a:r>
            <a:r>
              <a:rPr sz="2400" spc="-114" dirty="0">
                <a:latin typeface="Trebuchet MS"/>
                <a:cs typeface="Trebuchet MS"/>
              </a:rPr>
              <a:t>nd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d</a:t>
            </a:r>
            <a:r>
              <a:rPr sz="2400" spc="-185" dirty="0">
                <a:latin typeface="Trebuchet MS"/>
                <a:cs typeface="Trebuchet MS"/>
              </a:rPr>
              <a:t>e</a:t>
            </a:r>
            <a:r>
              <a:rPr sz="2400" spc="-170" dirty="0">
                <a:latin typeface="Trebuchet MS"/>
                <a:cs typeface="Trebuchet MS"/>
              </a:rPr>
              <a:t>v</a:t>
            </a:r>
            <a:r>
              <a:rPr sz="2400" spc="-105" dirty="0">
                <a:latin typeface="Trebuchet MS"/>
                <a:cs typeface="Trebuchet MS"/>
              </a:rPr>
              <a:t>elop</a:t>
            </a:r>
            <a:r>
              <a:rPr sz="2400" spc="-185" dirty="0">
                <a:latin typeface="Trebuchet MS"/>
                <a:cs typeface="Trebuchet MS"/>
              </a:rPr>
              <a:t>m</a:t>
            </a:r>
            <a:r>
              <a:rPr sz="2400" spc="-140" dirty="0">
                <a:latin typeface="Trebuchet MS"/>
                <a:cs typeface="Trebuchet MS"/>
              </a:rPr>
              <a:t>ent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indiv</a:t>
            </a:r>
            <a:r>
              <a:rPr sz="2400" spc="-95" dirty="0">
                <a:latin typeface="Trebuchet MS"/>
                <a:cs typeface="Trebuchet MS"/>
              </a:rPr>
              <a:t>i</a:t>
            </a:r>
            <a:r>
              <a:rPr sz="2400" spc="-125" dirty="0">
                <a:latin typeface="Trebuchet MS"/>
                <a:cs typeface="Trebuchet MS"/>
              </a:rPr>
              <a:t>duals  </a:t>
            </a:r>
            <a:r>
              <a:rPr sz="2400" spc="-60" dirty="0">
                <a:latin typeface="Trebuchet MS"/>
                <a:cs typeface="Trebuchet MS"/>
              </a:rPr>
              <a:t>P</a:t>
            </a:r>
            <a:r>
              <a:rPr sz="2400" spc="-35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in</a:t>
            </a:r>
            <a:r>
              <a:rPr sz="2400" spc="-155" dirty="0">
                <a:latin typeface="Trebuchet MS"/>
                <a:cs typeface="Trebuchet MS"/>
              </a:rPr>
              <a:t>c</a:t>
            </a:r>
            <a:r>
              <a:rPr sz="2400" spc="-150" dirty="0">
                <a:latin typeface="Trebuchet MS"/>
                <a:cs typeface="Trebuchet MS"/>
              </a:rPr>
              <a:t>ipl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50" dirty="0">
                <a:latin typeface="Trebuchet MS"/>
                <a:cs typeface="Trebuchet MS"/>
              </a:rPr>
              <a:t>s</a:t>
            </a:r>
            <a:r>
              <a:rPr sz="2400" spc="-114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indi</a:t>
            </a:r>
            <a:r>
              <a:rPr sz="2400" spc="-150" dirty="0">
                <a:latin typeface="Trebuchet MS"/>
                <a:cs typeface="Trebuchet MS"/>
              </a:rPr>
              <a:t>v</a:t>
            </a:r>
            <a:r>
              <a:rPr sz="2400" spc="-155" dirty="0">
                <a:latin typeface="Trebuchet MS"/>
                <a:cs typeface="Trebuchet MS"/>
              </a:rPr>
              <a:t>idu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220" dirty="0">
                <a:latin typeface="Trebuchet MS"/>
                <a:cs typeface="Trebuchet MS"/>
              </a:rPr>
              <a:t>dif</a:t>
            </a:r>
            <a:r>
              <a:rPr sz="2400" spc="-225" dirty="0">
                <a:latin typeface="Trebuchet MS"/>
                <a:cs typeface="Trebuchet MS"/>
              </a:rPr>
              <a:t>f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-100" dirty="0">
                <a:latin typeface="Trebuchet MS"/>
                <a:cs typeface="Trebuchet MS"/>
              </a:rPr>
              <a:t>r</a:t>
            </a:r>
            <a:r>
              <a:rPr sz="2400" spc="-140" dirty="0">
                <a:latin typeface="Trebuchet MS"/>
                <a:cs typeface="Trebuchet MS"/>
              </a:rPr>
              <a:t>enc</a:t>
            </a:r>
            <a:r>
              <a:rPr sz="2400" spc="-85" dirty="0">
                <a:latin typeface="Trebuchet MS"/>
                <a:cs typeface="Trebuchet MS"/>
              </a:rPr>
              <a:t>es  </a:t>
            </a:r>
            <a:r>
              <a:rPr sz="2400" spc="-114" dirty="0">
                <a:latin typeface="Trebuchet MS"/>
                <a:cs typeface="Trebuchet MS"/>
              </a:rPr>
              <a:t>Guidance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i</a:t>
            </a:r>
            <a:r>
              <a:rPr sz="2400" spc="-125" dirty="0">
                <a:latin typeface="Trebuchet MS"/>
                <a:cs typeface="Trebuchet MS"/>
              </a:rPr>
              <a:t>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r</a:t>
            </a:r>
            <a:r>
              <a:rPr sz="2400" spc="-180" dirty="0">
                <a:latin typeface="Trebuchet MS"/>
                <a:cs typeface="Trebuchet MS"/>
              </a:rPr>
              <a:t>el</a:t>
            </a:r>
            <a:r>
              <a:rPr sz="2400" spc="-220" dirty="0">
                <a:latin typeface="Trebuchet MS"/>
                <a:cs typeface="Trebuchet MS"/>
              </a:rPr>
              <a:t>a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-140" dirty="0">
                <a:latin typeface="Trebuchet MS"/>
                <a:cs typeface="Trebuchet MS"/>
              </a:rPr>
              <a:t>ed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35" dirty="0">
                <a:latin typeface="Trebuchet MS"/>
                <a:cs typeface="Trebuchet MS"/>
              </a:rPr>
              <a:t>o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170" dirty="0">
                <a:latin typeface="Trebuchet MS"/>
                <a:cs typeface="Trebuchet MS"/>
              </a:rPr>
              <a:t>v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15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as</a:t>
            </a:r>
            <a:r>
              <a:rPr sz="2400" spc="-170" dirty="0">
                <a:latin typeface="Trebuchet MS"/>
                <a:cs typeface="Trebuchet MS"/>
              </a:rPr>
              <a:t>p</a:t>
            </a:r>
            <a:r>
              <a:rPr sz="2400" spc="-150" dirty="0">
                <a:latin typeface="Trebuchet MS"/>
                <a:cs typeface="Trebuchet MS"/>
              </a:rPr>
              <a:t>ect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200" dirty="0">
                <a:latin typeface="Trebuchet MS"/>
                <a:cs typeface="Trebuchet MS"/>
              </a:rPr>
              <a:t>li</a:t>
            </a:r>
            <a:r>
              <a:rPr sz="2400" spc="-270" dirty="0">
                <a:latin typeface="Trebuchet MS"/>
                <a:cs typeface="Trebuchet MS"/>
              </a:rPr>
              <a:t>f</a:t>
            </a:r>
            <a:r>
              <a:rPr sz="2400" spc="-114" dirty="0">
                <a:latin typeface="Trebuchet MS"/>
                <a:cs typeface="Trebuchet MS"/>
              </a:rPr>
              <a:t>e  </a:t>
            </a:r>
            <a:r>
              <a:rPr sz="2400" spc="5" dirty="0">
                <a:latin typeface="Trebuchet MS"/>
                <a:cs typeface="Trebuchet MS"/>
              </a:rPr>
              <a:t>Cooper</a:t>
            </a:r>
            <a:r>
              <a:rPr sz="2400" spc="-170" dirty="0">
                <a:latin typeface="Trebuchet MS"/>
                <a:cs typeface="Trebuchet MS"/>
              </a:rPr>
              <a:t>ating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among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pe</a:t>
            </a:r>
            <a:r>
              <a:rPr sz="2400" spc="-70" dirty="0">
                <a:latin typeface="Trebuchet MS"/>
                <a:cs typeface="Trebuchet MS"/>
              </a:rPr>
              <a:t>r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45" dirty="0">
                <a:latin typeface="Trebuchet MS"/>
                <a:cs typeface="Trebuchet MS"/>
              </a:rPr>
              <a:t>ons</a:t>
            </a:r>
            <a:endParaRPr sz="2400">
              <a:latin typeface="Trebuchet MS"/>
              <a:cs typeface="Trebuchet MS"/>
            </a:endParaRPr>
          </a:p>
          <a:p>
            <a:pPr marL="287020" marR="5080">
              <a:lnSpc>
                <a:spcPts val="3190"/>
              </a:lnSpc>
              <a:spcBef>
                <a:spcPts val="160"/>
              </a:spcBef>
            </a:pPr>
            <a:r>
              <a:rPr sz="2400" spc="-100" dirty="0">
                <a:latin typeface="Trebuchet MS"/>
                <a:cs typeface="Trebuchet MS"/>
              </a:rPr>
              <a:t>Guid</a:t>
            </a:r>
            <a:r>
              <a:rPr sz="2400" spc="-90" dirty="0">
                <a:latin typeface="Trebuchet MS"/>
                <a:cs typeface="Trebuchet MS"/>
              </a:rPr>
              <a:t>a</a:t>
            </a:r>
            <a:r>
              <a:rPr sz="2400" spc="-140" dirty="0">
                <a:latin typeface="Trebuchet MS"/>
                <a:cs typeface="Trebuchet MS"/>
              </a:rPr>
              <a:t>nce</a:t>
            </a:r>
            <a:r>
              <a:rPr sz="2400" spc="-95" dirty="0">
                <a:latin typeface="Trebuchet MS"/>
                <a:cs typeface="Trebuchet MS"/>
              </a:rPr>
              <a:t> i</a:t>
            </a:r>
            <a:r>
              <a:rPr sz="2400" spc="-125" dirty="0">
                <a:latin typeface="Trebuchet MS"/>
                <a:cs typeface="Trebuchet MS"/>
              </a:rPr>
              <a:t>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240" dirty="0">
                <a:latin typeface="Trebuchet MS"/>
                <a:cs typeface="Trebuchet MS"/>
              </a:rPr>
              <a:t>a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conti</a:t>
            </a:r>
            <a:r>
              <a:rPr sz="2400" spc="-155" dirty="0">
                <a:latin typeface="Trebuchet MS"/>
                <a:cs typeface="Trebuchet MS"/>
              </a:rPr>
              <a:t>n</a:t>
            </a:r>
            <a:r>
              <a:rPr sz="2400" spc="-60" dirty="0">
                <a:latin typeface="Trebuchet MS"/>
                <a:cs typeface="Trebuchet MS"/>
              </a:rPr>
              <a:t>uous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200" dirty="0">
                <a:latin typeface="Trebuchet MS"/>
                <a:cs typeface="Trebuchet MS"/>
              </a:rPr>
              <a:t>li</a:t>
            </a:r>
            <a:r>
              <a:rPr sz="2400" spc="-265" dirty="0">
                <a:latin typeface="Trebuchet MS"/>
                <a:cs typeface="Trebuchet MS"/>
              </a:rPr>
              <a:t>f</a:t>
            </a:r>
            <a:r>
              <a:rPr sz="2400" spc="-120" dirty="0">
                <a:latin typeface="Trebuchet MS"/>
                <a:cs typeface="Trebuchet MS"/>
              </a:rPr>
              <a:t>elong</a:t>
            </a:r>
            <a:r>
              <a:rPr sz="2400" spc="-75" dirty="0">
                <a:latin typeface="Trebuchet MS"/>
                <a:cs typeface="Trebuchet MS"/>
              </a:rPr>
              <a:t> p</a:t>
            </a:r>
            <a:r>
              <a:rPr sz="2400" spc="-114" dirty="0">
                <a:latin typeface="Trebuchet MS"/>
                <a:cs typeface="Trebuchet MS"/>
              </a:rPr>
              <a:t>r</a:t>
            </a:r>
            <a:r>
              <a:rPr sz="2400" spc="-85" dirty="0">
                <a:latin typeface="Trebuchet MS"/>
                <a:cs typeface="Trebuchet MS"/>
              </a:rPr>
              <a:t>oce</a:t>
            </a:r>
            <a:r>
              <a:rPr sz="2400" spc="-75" dirty="0">
                <a:latin typeface="Trebuchet MS"/>
                <a:cs typeface="Trebuchet MS"/>
              </a:rPr>
              <a:t>s</a:t>
            </a:r>
            <a:r>
              <a:rPr sz="2400" spc="-40" dirty="0">
                <a:latin typeface="Trebuchet MS"/>
                <a:cs typeface="Trebuchet MS"/>
              </a:rPr>
              <a:t>s  </a:t>
            </a:r>
            <a:r>
              <a:rPr sz="2400" spc="-114" dirty="0">
                <a:latin typeface="Trebuchet MS"/>
                <a:cs typeface="Trebuchet MS"/>
              </a:rPr>
              <a:t>Guidance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315" dirty="0">
                <a:latin typeface="Trebuchet MS"/>
                <a:cs typeface="Trebuchet MS"/>
              </a:rPr>
              <a:t>f</a:t>
            </a:r>
            <a:r>
              <a:rPr sz="2400" spc="25" dirty="0">
                <a:latin typeface="Trebuchet MS"/>
                <a:cs typeface="Trebuchet MS"/>
              </a:rPr>
              <a:t>or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270" dirty="0">
                <a:latin typeface="Trebuchet MS"/>
                <a:cs typeface="Trebuchet MS"/>
              </a:rPr>
              <a:t>a</a:t>
            </a:r>
            <a:r>
              <a:rPr sz="2400" spc="-145" dirty="0">
                <a:latin typeface="Trebuchet MS"/>
                <a:cs typeface="Trebuchet MS"/>
              </a:rPr>
              <a:t>l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endParaRPr sz="2400">
              <a:latin typeface="Trebuchet MS"/>
              <a:cs typeface="Trebuchet MS"/>
            </a:endParaRPr>
          </a:p>
          <a:p>
            <a:pPr marL="287020" marR="927100">
              <a:lnSpc>
                <a:spcPts val="3190"/>
              </a:lnSpc>
              <a:spcBef>
                <a:spcPts val="5"/>
              </a:spcBef>
            </a:pPr>
            <a:r>
              <a:rPr sz="2400" spc="-60" dirty="0">
                <a:latin typeface="Trebuchet MS"/>
                <a:cs typeface="Trebuchet MS"/>
              </a:rPr>
              <a:t>P</a:t>
            </a:r>
            <a:r>
              <a:rPr sz="2400" spc="-35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in</a:t>
            </a:r>
            <a:r>
              <a:rPr sz="2400" spc="-155" dirty="0">
                <a:latin typeface="Trebuchet MS"/>
                <a:cs typeface="Trebuchet MS"/>
              </a:rPr>
              <a:t>c</a:t>
            </a:r>
            <a:r>
              <a:rPr sz="2400" spc="-150" dirty="0">
                <a:latin typeface="Trebuchet MS"/>
                <a:cs typeface="Trebuchet MS"/>
              </a:rPr>
              <a:t>ipl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50" dirty="0">
                <a:latin typeface="Trebuchet MS"/>
                <a:cs typeface="Trebuchet MS"/>
              </a:rPr>
              <a:t>s</a:t>
            </a:r>
            <a:r>
              <a:rPr sz="2400" spc="-114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el</a:t>
            </a:r>
            <a:r>
              <a:rPr sz="2400" spc="-220" dirty="0">
                <a:latin typeface="Trebuchet MS"/>
                <a:cs typeface="Trebuchet MS"/>
              </a:rPr>
              <a:t>a</a:t>
            </a:r>
            <a:r>
              <a:rPr sz="2400" spc="-80" dirty="0">
                <a:latin typeface="Trebuchet MS"/>
                <a:cs typeface="Trebuchet MS"/>
              </a:rPr>
              <a:t>borati</a:t>
            </a:r>
            <a:r>
              <a:rPr sz="2400" spc="-135" dirty="0">
                <a:latin typeface="Trebuchet MS"/>
                <a:cs typeface="Trebuchet MS"/>
              </a:rPr>
              <a:t>o</a:t>
            </a:r>
            <a:r>
              <a:rPr sz="2400" spc="-80" dirty="0">
                <a:latin typeface="Trebuchet MS"/>
                <a:cs typeface="Trebuchet MS"/>
              </a:rPr>
              <a:t>n  </a:t>
            </a:r>
            <a:r>
              <a:rPr sz="2400" spc="35" dirty="0">
                <a:latin typeface="Trebuchet MS"/>
                <a:cs typeface="Trebuchet MS"/>
              </a:rPr>
              <a:t>R</a:t>
            </a:r>
            <a:r>
              <a:rPr sz="2400" spc="-120" dirty="0">
                <a:latin typeface="Trebuchet MS"/>
                <a:cs typeface="Trebuchet MS"/>
              </a:rPr>
              <a:t>e</a:t>
            </a:r>
            <a:r>
              <a:rPr sz="2400" spc="-105" dirty="0">
                <a:latin typeface="Trebuchet MS"/>
                <a:cs typeface="Trebuchet MS"/>
              </a:rPr>
              <a:t>s</a:t>
            </a:r>
            <a:r>
              <a:rPr sz="2400" spc="-50" dirty="0">
                <a:latin typeface="Trebuchet MS"/>
                <a:cs typeface="Trebuchet MS"/>
              </a:rPr>
              <a:t>p</a:t>
            </a:r>
            <a:r>
              <a:rPr sz="2400" spc="-60" dirty="0">
                <a:latin typeface="Trebuchet MS"/>
                <a:cs typeface="Trebuchet MS"/>
              </a:rPr>
              <a:t>o</a:t>
            </a:r>
            <a:r>
              <a:rPr sz="2400" spc="-95" dirty="0">
                <a:latin typeface="Trebuchet MS"/>
                <a:cs typeface="Trebuchet MS"/>
              </a:rPr>
              <a:t>n</a:t>
            </a:r>
            <a:r>
              <a:rPr sz="2400" spc="-85" dirty="0">
                <a:latin typeface="Trebuchet MS"/>
                <a:cs typeface="Trebuchet MS"/>
              </a:rPr>
              <a:t>s</a:t>
            </a:r>
            <a:r>
              <a:rPr sz="2400" spc="-150" dirty="0">
                <a:latin typeface="Trebuchet MS"/>
                <a:cs typeface="Trebuchet MS"/>
              </a:rPr>
              <a:t>ibilit</a:t>
            </a:r>
            <a:r>
              <a:rPr sz="2400" spc="-204" dirty="0">
                <a:latin typeface="Trebuchet MS"/>
                <a:cs typeface="Trebuchet MS"/>
              </a:rPr>
              <a:t>y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teache</a:t>
            </a:r>
            <a:r>
              <a:rPr sz="2400" spc="-100" dirty="0">
                <a:latin typeface="Trebuchet MS"/>
                <a:cs typeface="Trebuchet MS"/>
              </a:rPr>
              <a:t>r</a:t>
            </a:r>
            <a:r>
              <a:rPr sz="2400" spc="-50" dirty="0">
                <a:latin typeface="Trebuchet MS"/>
                <a:cs typeface="Trebuchet MS"/>
              </a:rPr>
              <a:t>s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par</a:t>
            </a:r>
            <a:r>
              <a:rPr sz="2400" spc="-155" dirty="0">
                <a:latin typeface="Trebuchet MS"/>
                <a:cs typeface="Trebuchet MS"/>
              </a:rPr>
              <a:t>en</a:t>
            </a:r>
            <a:r>
              <a:rPr sz="2400" spc="-125" dirty="0">
                <a:latin typeface="Trebuchet MS"/>
                <a:cs typeface="Trebuchet MS"/>
              </a:rPr>
              <a:t>t</a:t>
            </a:r>
            <a:r>
              <a:rPr sz="2400" spc="-40" dirty="0">
                <a:latin typeface="Trebuchet MS"/>
                <a:cs typeface="Trebuchet MS"/>
              </a:rPr>
              <a:t>s  </a:t>
            </a:r>
            <a:r>
              <a:rPr sz="2400" spc="-150" dirty="0">
                <a:latin typeface="Trebuchet MS"/>
                <a:cs typeface="Trebuchet MS"/>
              </a:rPr>
              <a:t>Flexibility</a:t>
            </a:r>
            <a:endParaRPr sz="2400">
              <a:latin typeface="Trebuchet MS"/>
              <a:cs typeface="Trebuchet MS"/>
            </a:endParaRPr>
          </a:p>
          <a:p>
            <a:pPr marL="287020" marR="1711325">
              <a:lnSpc>
                <a:spcPts val="3190"/>
              </a:lnSpc>
              <a:spcBef>
                <a:spcPts val="10"/>
              </a:spcBef>
            </a:pPr>
            <a:r>
              <a:rPr sz="2400" spc="-60" dirty="0">
                <a:latin typeface="Trebuchet MS"/>
                <a:cs typeface="Trebuchet MS"/>
              </a:rPr>
              <a:t>P</a:t>
            </a:r>
            <a:r>
              <a:rPr sz="2400" spc="-35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in</a:t>
            </a:r>
            <a:r>
              <a:rPr sz="2400" spc="-155" dirty="0">
                <a:latin typeface="Trebuchet MS"/>
                <a:cs typeface="Trebuchet MS"/>
              </a:rPr>
              <a:t>c</a:t>
            </a:r>
            <a:r>
              <a:rPr sz="2400" spc="-150" dirty="0">
                <a:latin typeface="Trebuchet MS"/>
                <a:cs typeface="Trebuchet MS"/>
              </a:rPr>
              <a:t>ipl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50" dirty="0">
                <a:latin typeface="Trebuchet MS"/>
                <a:cs typeface="Trebuchet MS"/>
              </a:rPr>
              <a:t>s</a:t>
            </a:r>
            <a:r>
              <a:rPr sz="2400" spc="-114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175" dirty="0">
                <a:latin typeface="Trebuchet MS"/>
                <a:cs typeface="Trebuchet MS"/>
              </a:rPr>
              <a:t>v</a:t>
            </a:r>
            <a:r>
              <a:rPr sz="2400" spc="-185" dirty="0">
                <a:latin typeface="Trebuchet MS"/>
                <a:cs typeface="Trebuchet MS"/>
              </a:rPr>
              <a:t>a</a:t>
            </a:r>
            <a:r>
              <a:rPr sz="2400" spc="-170" dirty="0">
                <a:latin typeface="Trebuchet MS"/>
                <a:cs typeface="Trebuchet MS"/>
              </a:rPr>
              <a:t>lu</a:t>
            </a:r>
            <a:r>
              <a:rPr sz="2400" spc="-200" dirty="0">
                <a:latin typeface="Trebuchet MS"/>
                <a:cs typeface="Trebuchet MS"/>
              </a:rPr>
              <a:t>a</a:t>
            </a:r>
            <a:r>
              <a:rPr sz="2400" spc="-80" dirty="0">
                <a:latin typeface="Trebuchet MS"/>
                <a:cs typeface="Trebuchet MS"/>
              </a:rPr>
              <a:t>ti</a:t>
            </a:r>
            <a:r>
              <a:rPr sz="2400" spc="-135" dirty="0">
                <a:latin typeface="Trebuchet MS"/>
                <a:cs typeface="Trebuchet MS"/>
              </a:rPr>
              <a:t>o</a:t>
            </a:r>
            <a:r>
              <a:rPr sz="2400" spc="-80" dirty="0">
                <a:latin typeface="Trebuchet MS"/>
                <a:cs typeface="Trebuchet MS"/>
              </a:rPr>
              <a:t>n  </a:t>
            </a:r>
            <a:r>
              <a:rPr sz="2400" spc="-114" dirty="0">
                <a:latin typeface="Trebuchet MS"/>
                <a:cs typeface="Trebuchet MS"/>
              </a:rPr>
              <a:t>Guidance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b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240" dirty="0">
                <a:latin typeface="Trebuchet MS"/>
                <a:cs typeface="Trebuchet MS"/>
              </a:rPr>
              <a:t>a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20" dirty="0">
                <a:latin typeface="Trebuchet MS"/>
                <a:cs typeface="Trebuchet MS"/>
              </a:rPr>
              <a:t>r</a:t>
            </a:r>
            <a:r>
              <a:rPr sz="2400" spc="-254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i</a:t>
            </a:r>
            <a:r>
              <a:rPr sz="2400" spc="-130" dirty="0">
                <a:latin typeface="Trebuchet MS"/>
                <a:cs typeface="Trebuchet MS"/>
              </a:rPr>
              <a:t>ned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pe</a:t>
            </a:r>
            <a:r>
              <a:rPr sz="2400" spc="-70" dirty="0">
                <a:latin typeface="Trebuchet MS"/>
                <a:cs typeface="Trebuchet MS"/>
              </a:rPr>
              <a:t>r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40" dirty="0">
                <a:latin typeface="Trebuchet MS"/>
                <a:cs typeface="Trebuchet MS"/>
              </a:rPr>
              <a:t>on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ct val="100000"/>
              </a:lnSpc>
              <a:spcBef>
                <a:spcPts val="160"/>
              </a:spcBef>
            </a:pPr>
            <a:r>
              <a:rPr sz="2400" spc="-60" dirty="0">
                <a:latin typeface="Trebuchet MS"/>
                <a:cs typeface="Trebuchet MS"/>
              </a:rPr>
              <a:t>P</a:t>
            </a:r>
            <a:r>
              <a:rPr sz="2400" spc="-35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in</a:t>
            </a:r>
            <a:r>
              <a:rPr sz="2400" spc="-155" dirty="0">
                <a:latin typeface="Trebuchet MS"/>
                <a:cs typeface="Trebuchet MS"/>
              </a:rPr>
              <a:t>c</a:t>
            </a:r>
            <a:r>
              <a:rPr sz="2400" spc="-150" dirty="0">
                <a:latin typeface="Trebuchet MS"/>
                <a:cs typeface="Trebuchet MS"/>
              </a:rPr>
              <a:t>ipl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pe</a:t>
            </a:r>
            <a:r>
              <a:rPr sz="2400" spc="-70" dirty="0">
                <a:latin typeface="Trebuchet MS"/>
                <a:cs typeface="Trebuchet MS"/>
              </a:rPr>
              <a:t>r</a:t>
            </a:r>
            <a:r>
              <a:rPr sz="2400" spc="-110" dirty="0">
                <a:latin typeface="Trebuchet MS"/>
                <a:cs typeface="Trebuchet MS"/>
              </a:rPr>
              <a:t>iodi</a:t>
            </a:r>
            <a:r>
              <a:rPr sz="2400" spc="-125" dirty="0">
                <a:latin typeface="Trebuchet MS"/>
                <a:cs typeface="Trebuchet MS"/>
              </a:rPr>
              <a:t>c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260" dirty="0">
                <a:latin typeface="Trebuchet MS"/>
                <a:cs typeface="Trebuchet MS"/>
              </a:rPr>
              <a:t>a</a:t>
            </a:r>
            <a:r>
              <a:rPr sz="2400" spc="-100" dirty="0">
                <a:latin typeface="Trebuchet MS"/>
                <a:cs typeface="Trebuchet MS"/>
              </a:rPr>
              <a:t>pp</a:t>
            </a:r>
            <a:r>
              <a:rPr sz="2400" spc="-65" dirty="0">
                <a:latin typeface="Trebuchet MS"/>
                <a:cs typeface="Trebuchet MS"/>
              </a:rPr>
              <a:t>r</a:t>
            </a:r>
            <a:r>
              <a:rPr sz="2400" spc="-260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i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210" dirty="0">
                <a:latin typeface="Trebuchet MS"/>
                <a:cs typeface="Trebuchet MS"/>
              </a:rPr>
              <a:t>al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6244" y="426466"/>
            <a:ext cx="577659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746375" algn="l"/>
                <a:tab pos="3486785" algn="l"/>
              </a:tabLst>
            </a:pPr>
            <a:r>
              <a:rPr sz="3200" i="0" spc="240" dirty="0">
                <a:latin typeface="Cambria"/>
                <a:cs typeface="Cambria"/>
              </a:rPr>
              <a:t>P</a:t>
            </a:r>
            <a:r>
              <a:rPr sz="3200" i="0" spc="270" dirty="0">
                <a:latin typeface="Cambria"/>
                <a:cs typeface="Cambria"/>
              </a:rPr>
              <a:t>R</a:t>
            </a:r>
            <a:r>
              <a:rPr sz="3200" i="0" spc="114" dirty="0">
                <a:latin typeface="Cambria"/>
                <a:cs typeface="Cambria"/>
              </a:rPr>
              <a:t>I</a:t>
            </a:r>
            <a:r>
              <a:rPr sz="3200" i="0" spc="204" dirty="0">
                <a:latin typeface="Cambria"/>
                <a:cs typeface="Cambria"/>
              </a:rPr>
              <a:t>N</a:t>
            </a:r>
            <a:r>
              <a:rPr sz="3200" i="0" spc="515" dirty="0">
                <a:latin typeface="Cambria"/>
                <a:cs typeface="Cambria"/>
              </a:rPr>
              <a:t>C</a:t>
            </a:r>
            <a:r>
              <a:rPr sz="3200" i="0" spc="295" dirty="0">
                <a:latin typeface="Cambria"/>
                <a:cs typeface="Cambria"/>
              </a:rPr>
              <a:t>IPLES</a:t>
            </a:r>
            <a:r>
              <a:rPr sz="3200" i="0" dirty="0">
                <a:latin typeface="Cambria"/>
                <a:cs typeface="Cambria"/>
              </a:rPr>
              <a:t>	</a:t>
            </a:r>
            <a:r>
              <a:rPr sz="3200" i="0" spc="315" dirty="0">
                <a:latin typeface="Cambria"/>
                <a:cs typeface="Cambria"/>
              </a:rPr>
              <a:t>O</a:t>
            </a:r>
            <a:r>
              <a:rPr sz="3200" i="0" spc="405" dirty="0">
                <a:latin typeface="Cambria"/>
                <a:cs typeface="Cambria"/>
              </a:rPr>
              <a:t>F</a:t>
            </a:r>
            <a:r>
              <a:rPr sz="3200" i="0" dirty="0">
                <a:latin typeface="Cambria"/>
                <a:cs typeface="Cambria"/>
              </a:rPr>
              <a:t>	</a:t>
            </a:r>
            <a:r>
              <a:rPr sz="3200" i="0" spc="275" dirty="0">
                <a:latin typeface="Cambria"/>
                <a:cs typeface="Cambria"/>
              </a:rPr>
              <a:t>GUIDAN</a:t>
            </a:r>
            <a:r>
              <a:rPr sz="3200" i="0" spc="235" dirty="0">
                <a:latin typeface="Cambria"/>
                <a:cs typeface="Cambria"/>
              </a:rPr>
              <a:t>C</a:t>
            </a:r>
            <a:r>
              <a:rPr sz="3200" i="0" spc="450" dirty="0">
                <a:latin typeface="Cambria"/>
                <a:cs typeface="Cambria"/>
              </a:rPr>
              <a:t>E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1695957"/>
            <a:ext cx="152400" cy="1480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2137917"/>
            <a:ext cx="152400" cy="14808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2579877"/>
            <a:ext cx="152400" cy="14808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3387597"/>
            <a:ext cx="152400" cy="14808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4195317"/>
            <a:ext cx="152400" cy="14808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4637278"/>
            <a:ext cx="152400" cy="14808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5079238"/>
            <a:ext cx="152400" cy="1480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5886958"/>
            <a:ext cx="152400" cy="14808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31140" y="1012189"/>
            <a:ext cx="8554085" cy="54686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i="1" spc="30" dirty="0">
                <a:latin typeface="Trebuchet MS"/>
                <a:cs typeface="Trebuchet MS"/>
              </a:rPr>
              <a:t>A</a:t>
            </a:r>
            <a:r>
              <a:rPr sz="2400" b="1" i="1" spc="-90" dirty="0">
                <a:latin typeface="Trebuchet MS"/>
                <a:cs typeface="Trebuchet MS"/>
              </a:rPr>
              <a:t>cco</a:t>
            </a:r>
            <a:r>
              <a:rPr sz="2400" b="1" i="1" spc="-114" dirty="0">
                <a:latin typeface="Trebuchet MS"/>
                <a:cs typeface="Trebuchet MS"/>
              </a:rPr>
              <a:t>r</a:t>
            </a:r>
            <a:r>
              <a:rPr sz="2400" b="1" i="1" spc="-100" dirty="0">
                <a:latin typeface="Trebuchet MS"/>
                <a:cs typeface="Trebuchet MS"/>
              </a:rPr>
              <a:t>di</a:t>
            </a:r>
            <a:r>
              <a:rPr sz="2400" b="1" i="1" spc="-130" dirty="0">
                <a:latin typeface="Trebuchet MS"/>
                <a:cs typeface="Trebuchet MS"/>
              </a:rPr>
              <a:t>n</a:t>
            </a:r>
            <a:r>
              <a:rPr sz="2400" b="1" i="1" spc="-110" dirty="0">
                <a:latin typeface="Trebuchet MS"/>
                <a:cs typeface="Trebuchet MS"/>
              </a:rPr>
              <a:t>g</a:t>
            </a:r>
            <a:r>
              <a:rPr sz="2400" b="1" i="1" spc="-105" dirty="0">
                <a:latin typeface="Trebuchet MS"/>
                <a:cs typeface="Trebuchet MS"/>
              </a:rPr>
              <a:t> 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20" dirty="0">
                <a:latin typeface="Trebuchet MS"/>
                <a:cs typeface="Trebuchet MS"/>
              </a:rPr>
              <a:t>o</a:t>
            </a:r>
            <a:r>
              <a:rPr sz="2400" b="1" i="1" spc="-85" dirty="0">
                <a:latin typeface="Trebuchet MS"/>
                <a:cs typeface="Trebuchet MS"/>
              </a:rPr>
              <a:t> </a:t>
            </a:r>
            <a:r>
              <a:rPr sz="2400" b="1" i="1" spc="135" dirty="0">
                <a:latin typeface="Trebuchet MS"/>
                <a:cs typeface="Trebuchet MS"/>
              </a:rPr>
              <a:t>H</a:t>
            </a:r>
            <a:r>
              <a:rPr sz="2400" b="1" i="1" spc="105" dirty="0">
                <a:latin typeface="Trebuchet MS"/>
                <a:cs typeface="Trebuchet MS"/>
              </a:rPr>
              <a:t>o</a:t>
            </a:r>
            <a:r>
              <a:rPr sz="2400" b="1" i="1" spc="-155" dirty="0">
                <a:latin typeface="Trebuchet MS"/>
                <a:cs typeface="Trebuchet MS"/>
              </a:rPr>
              <a:t>llies</a:t>
            </a:r>
            <a:r>
              <a:rPr sz="2400" b="1" i="1" spc="-50" dirty="0">
                <a:latin typeface="Trebuchet MS"/>
                <a:cs typeface="Trebuchet MS"/>
              </a:rPr>
              <a:t> </a:t>
            </a:r>
            <a:r>
              <a:rPr sz="2400" b="1" i="1" spc="-85" dirty="0">
                <a:latin typeface="Trebuchet MS"/>
                <a:cs typeface="Trebuchet MS"/>
              </a:rPr>
              <a:t>and</a:t>
            </a:r>
            <a:r>
              <a:rPr sz="2400" b="1" i="1" spc="-65" dirty="0">
                <a:latin typeface="Trebuchet MS"/>
                <a:cs typeface="Trebuchet MS"/>
              </a:rPr>
              <a:t> </a:t>
            </a:r>
            <a:r>
              <a:rPr sz="2400" b="1" i="1" spc="-75" dirty="0">
                <a:latin typeface="Trebuchet MS"/>
                <a:cs typeface="Trebuchet MS"/>
              </a:rPr>
              <a:t>Hollies</a:t>
            </a:r>
            <a:r>
              <a:rPr sz="2400" b="1" i="1" spc="-26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ct val="100000"/>
              </a:lnSpc>
              <a:spcBef>
                <a:spcPts val="600"/>
              </a:spcBef>
            </a:pPr>
            <a:r>
              <a:rPr sz="2400" spc="40" dirty="0">
                <a:latin typeface="Trebuchet MS"/>
                <a:cs typeface="Trebuchet MS"/>
              </a:rPr>
              <a:t>T</a:t>
            </a:r>
            <a:r>
              <a:rPr sz="2400" spc="-135" dirty="0">
                <a:latin typeface="Trebuchet MS"/>
                <a:cs typeface="Trebuchet MS"/>
              </a:rPr>
              <a:t>he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dign</a:t>
            </a:r>
            <a:r>
              <a:rPr sz="2400" spc="-90" dirty="0">
                <a:latin typeface="Trebuchet MS"/>
                <a:cs typeface="Trebuchet MS"/>
              </a:rPr>
              <a:t>i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-135" dirty="0">
                <a:latin typeface="Trebuchet MS"/>
                <a:cs typeface="Trebuchet MS"/>
              </a:rPr>
              <a:t>he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indi</a:t>
            </a:r>
            <a:r>
              <a:rPr sz="2400" spc="-145" dirty="0">
                <a:latin typeface="Trebuchet MS"/>
                <a:cs typeface="Trebuchet MS"/>
              </a:rPr>
              <a:t>v</a:t>
            </a:r>
            <a:r>
              <a:rPr sz="2400" spc="-180" dirty="0">
                <a:latin typeface="Trebuchet MS"/>
                <a:cs typeface="Trebuchet MS"/>
              </a:rPr>
              <a:t>idua</a:t>
            </a:r>
            <a:r>
              <a:rPr sz="2400" spc="-110" dirty="0">
                <a:latin typeface="Trebuchet MS"/>
                <a:cs typeface="Trebuchet MS"/>
              </a:rPr>
              <a:t>l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i</a:t>
            </a:r>
            <a:r>
              <a:rPr sz="2400" spc="-125" dirty="0">
                <a:latin typeface="Trebuchet MS"/>
                <a:cs typeface="Trebuchet MS"/>
              </a:rPr>
              <a:t>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s</a:t>
            </a:r>
            <a:r>
              <a:rPr sz="2400" spc="-85" dirty="0">
                <a:latin typeface="Trebuchet MS"/>
                <a:cs typeface="Trebuchet MS"/>
              </a:rPr>
              <a:t>up</a:t>
            </a:r>
            <a:r>
              <a:rPr sz="2400" spc="-105" dirty="0">
                <a:latin typeface="Trebuchet MS"/>
                <a:cs typeface="Trebuchet MS"/>
              </a:rPr>
              <a:t>r</a:t>
            </a:r>
            <a:r>
              <a:rPr sz="2400" spc="-165" dirty="0">
                <a:latin typeface="Trebuchet MS"/>
                <a:cs typeface="Trebuchet MS"/>
              </a:rPr>
              <a:t>em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-35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ct val="100000"/>
              </a:lnSpc>
              <a:spcBef>
                <a:spcPts val="600"/>
              </a:spcBef>
            </a:pPr>
            <a:r>
              <a:rPr sz="2400" spc="-165" dirty="0">
                <a:latin typeface="Trebuchet MS"/>
                <a:cs typeface="Trebuchet MS"/>
              </a:rPr>
              <a:t>Ea</a:t>
            </a:r>
            <a:r>
              <a:rPr sz="2400" spc="-125" dirty="0">
                <a:latin typeface="Trebuchet MS"/>
                <a:cs typeface="Trebuchet MS"/>
              </a:rPr>
              <a:t>ch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indi</a:t>
            </a:r>
            <a:r>
              <a:rPr sz="2400" spc="-150" dirty="0">
                <a:latin typeface="Trebuchet MS"/>
                <a:cs typeface="Trebuchet MS"/>
              </a:rPr>
              <a:t>v</a:t>
            </a:r>
            <a:r>
              <a:rPr sz="2400" spc="-155" dirty="0">
                <a:latin typeface="Trebuchet MS"/>
                <a:cs typeface="Trebuchet MS"/>
              </a:rPr>
              <a:t>idu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i</a:t>
            </a:r>
            <a:r>
              <a:rPr sz="2400" spc="-125" dirty="0">
                <a:latin typeface="Trebuchet MS"/>
                <a:cs typeface="Trebuchet MS"/>
              </a:rPr>
              <a:t>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d</a:t>
            </a:r>
            <a:r>
              <a:rPr sz="2400" spc="-90" dirty="0">
                <a:latin typeface="Trebuchet MS"/>
                <a:cs typeface="Trebuchet MS"/>
              </a:rPr>
              <a:t>i</a:t>
            </a:r>
            <a:r>
              <a:rPr sz="2400" spc="-290" dirty="0">
                <a:latin typeface="Trebuchet MS"/>
                <a:cs typeface="Trebuchet MS"/>
              </a:rPr>
              <a:t>f</a:t>
            </a:r>
            <a:r>
              <a:rPr sz="2400" spc="-315" dirty="0">
                <a:latin typeface="Trebuchet MS"/>
                <a:cs typeface="Trebuchet MS"/>
              </a:rPr>
              <a:t>f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-100" dirty="0">
                <a:latin typeface="Trebuchet MS"/>
                <a:cs typeface="Trebuchet MS"/>
              </a:rPr>
              <a:t>r</a:t>
            </a:r>
            <a:r>
              <a:rPr sz="2400" spc="-145" dirty="0">
                <a:latin typeface="Trebuchet MS"/>
                <a:cs typeface="Trebuchet MS"/>
              </a:rPr>
              <a:t>ent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f</a:t>
            </a:r>
            <a:r>
              <a:rPr sz="2400" spc="-204" dirty="0">
                <a:latin typeface="Trebuchet MS"/>
                <a:cs typeface="Trebuchet MS"/>
              </a:rPr>
              <a:t>r</a:t>
            </a:r>
            <a:r>
              <a:rPr sz="2400" spc="-55" dirty="0">
                <a:latin typeface="Trebuchet MS"/>
                <a:cs typeface="Trebuchet MS"/>
              </a:rPr>
              <a:t>om </a:t>
            </a:r>
            <a:r>
              <a:rPr sz="2400" spc="-210" dirty="0">
                <a:latin typeface="Trebuchet MS"/>
                <a:cs typeface="Trebuchet MS"/>
              </a:rPr>
              <a:t>e</a:t>
            </a:r>
            <a:r>
              <a:rPr sz="2400" spc="-170" dirty="0">
                <a:latin typeface="Trebuchet MS"/>
                <a:cs typeface="Trebuchet MS"/>
              </a:rPr>
              <a:t>v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20" dirty="0">
                <a:latin typeface="Trebuchet MS"/>
                <a:cs typeface="Trebuchet MS"/>
              </a:rPr>
              <a:t>r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o</a:t>
            </a:r>
            <a:r>
              <a:rPr sz="2400" spc="-65" dirty="0">
                <a:latin typeface="Trebuchet MS"/>
                <a:cs typeface="Trebuchet MS"/>
              </a:rPr>
              <a:t>t</a:t>
            </a:r>
            <a:r>
              <a:rPr sz="2400" spc="-85" dirty="0">
                <a:latin typeface="Trebuchet MS"/>
                <a:cs typeface="Trebuchet MS"/>
              </a:rPr>
              <a:t>her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i</a:t>
            </a:r>
            <a:r>
              <a:rPr sz="2400" spc="-130" dirty="0">
                <a:latin typeface="Trebuchet MS"/>
                <a:cs typeface="Trebuchet MS"/>
              </a:rPr>
              <a:t>ndiv</a:t>
            </a:r>
            <a:r>
              <a:rPr sz="2400" spc="-155" dirty="0">
                <a:latin typeface="Trebuchet MS"/>
                <a:cs typeface="Trebuchet MS"/>
              </a:rPr>
              <a:t>idu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275" dirty="0">
                <a:latin typeface="Trebuchet MS"/>
                <a:cs typeface="Trebuchet MS"/>
              </a:rPr>
              <a:t>l.</a:t>
            </a:r>
            <a:endParaRPr sz="2400">
              <a:latin typeface="Trebuchet MS"/>
              <a:cs typeface="Trebuchet MS"/>
            </a:endParaRPr>
          </a:p>
          <a:p>
            <a:pPr marL="287020" marR="651510">
              <a:lnSpc>
                <a:spcPct val="100000"/>
              </a:lnSpc>
              <a:spcBef>
                <a:spcPts val="605"/>
              </a:spcBef>
            </a:pPr>
            <a:r>
              <a:rPr sz="2400" spc="-75" dirty="0">
                <a:latin typeface="Trebuchet MS"/>
                <a:cs typeface="Trebuchet MS"/>
              </a:rPr>
              <a:t>The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primary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concern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guidance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is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individual,</a:t>
            </a:r>
            <a:r>
              <a:rPr sz="2400" spc="-31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in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his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social </a:t>
            </a:r>
            <a:r>
              <a:rPr sz="2400" spc="-705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setting.</a:t>
            </a:r>
            <a:endParaRPr sz="2400">
              <a:latin typeface="Trebuchet MS"/>
              <a:cs typeface="Trebuchet MS"/>
            </a:endParaRPr>
          </a:p>
          <a:p>
            <a:pPr marL="287020" marR="125095">
              <a:lnSpc>
                <a:spcPct val="100000"/>
              </a:lnSpc>
              <a:spcBef>
                <a:spcPts val="600"/>
              </a:spcBef>
            </a:pPr>
            <a:r>
              <a:rPr sz="2400" spc="-75" dirty="0">
                <a:latin typeface="Trebuchet MS"/>
                <a:cs typeface="Trebuchet MS"/>
              </a:rPr>
              <a:t>The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attitude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personal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14" dirty="0">
                <a:latin typeface="Trebuchet MS"/>
                <a:cs typeface="Trebuchet MS"/>
              </a:rPr>
              <a:t>perceptions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individual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are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basis </a:t>
            </a:r>
            <a:r>
              <a:rPr sz="2400" spc="-710" dirty="0">
                <a:latin typeface="Trebuchet MS"/>
                <a:cs typeface="Trebuchet MS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on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which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he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a</a:t>
            </a:r>
            <a:r>
              <a:rPr sz="2400" spc="-180" dirty="0">
                <a:latin typeface="Trebuchet MS"/>
                <a:cs typeface="Trebuchet MS"/>
              </a:rPr>
              <a:t>c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35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287020" marR="1115695">
              <a:lnSpc>
                <a:spcPct val="120800"/>
              </a:lnSpc>
              <a:spcBef>
                <a:spcPts val="5"/>
              </a:spcBef>
            </a:pPr>
            <a:r>
              <a:rPr sz="2400" spc="-75" dirty="0">
                <a:latin typeface="Trebuchet MS"/>
                <a:cs typeface="Trebuchet MS"/>
              </a:rPr>
              <a:t>The </a:t>
            </a:r>
            <a:r>
              <a:rPr sz="2400" spc="-150" dirty="0">
                <a:latin typeface="Trebuchet MS"/>
                <a:cs typeface="Trebuchet MS"/>
              </a:rPr>
              <a:t>individual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generally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acts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to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enhance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his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perceived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210" dirty="0">
                <a:latin typeface="Trebuchet MS"/>
                <a:cs typeface="Trebuchet MS"/>
              </a:rPr>
              <a:t>self. </a:t>
            </a:r>
            <a:r>
              <a:rPr sz="2400" spc="-710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T</a:t>
            </a:r>
            <a:r>
              <a:rPr sz="2400" spc="-140" dirty="0">
                <a:latin typeface="Trebuchet MS"/>
                <a:cs typeface="Trebuchet MS"/>
              </a:rPr>
              <a:t>he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indi</a:t>
            </a:r>
            <a:r>
              <a:rPr sz="2400" spc="-150" dirty="0">
                <a:latin typeface="Trebuchet MS"/>
                <a:cs typeface="Trebuchet MS"/>
              </a:rPr>
              <a:t>v</a:t>
            </a:r>
            <a:r>
              <a:rPr sz="2400" spc="-155" dirty="0">
                <a:latin typeface="Trebuchet MS"/>
                <a:cs typeface="Trebuchet MS"/>
              </a:rPr>
              <a:t>idu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75" dirty="0">
                <a:latin typeface="Trebuchet MS"/>
                <a:cs typeface="Trebuchet MS"/>
              </a:rPr>
              <a:t>ha</a:t>
            </a:r>
            <a:r>
              <a:rPr sz="2400" spc="-50" dirty="0">
                <a:latin typeface="Trebuchet MS"/>
                <a:cs typeface="Trebuchet MS"/>
              </a:rPr>
              <a:t>s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55" dirty="0">
                <a:latin typeface="Trebuchet MS"/>
                <a:cs typeface="Trebuchet MS"/>
              </a:rPr>
              <a:t>inn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60" dirty="0">
                <a:latin typeface="Trebuchet MS"/>
                <a:cs typeface="Trebuchet MS"/>
              </a:rPr>
              <a:t>te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235" dirty="0">
                <a:latin typeface="Trebuchet MS"/>
                <a:cs typeface="Trebuchet MS"/>
              </a:rPr>
              <a:t>a</a:t>
            </a:r>
            <a:r>
              <a:rPr sz="2400" spc="-160" dirty="0">
                <a:latin typeface="Trebuchet MS"/>
                <a:cs typeface="Trebuchet MS"/>
              </a:rPr>
              <a:t>bili</a:t>
            </a:r>
            <a:r>
              <a:rPr sz="2400" spc="-145" dirty="0">
                <a:latin typeface="Trebuchet MS"/>
                <a:cs typeface="Trebuchet MS"/>
              </a:rPr>
              <a:t>ty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to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204" dirty="0">
                <a:latin typeface="Trebuchet MS"/>
                <a:cs typeface="Trebuchet MS"/>
              </a:rPr>
              <a:t>e</a:t>
            </a:r>
            <a:r>
              <a:rPr sz="2400" spc="-190" dirty="0">
                <a:latin typeface="Trebuchet MS"/>
                <a:cs typeface="Trebuchet MS"/>
              </a:rPr>
              <a:t>a</a:t>
            </a:r>
            <a:r>
              <a:rPr sz="2400" spc="20" dirty="0">
                <a:latin typeface="Trebuchet MS"/>
                <a:cs typeface="Trebuchet MS"/>
              </a:rPr>
              <a:t>r</a:t>
            </a:r>
            <a:r>
              <a:rPr sz="2400" spc="-235" dirty="0">
                <a:latin typeface="Trebuchet MS"/>
                <a:cs typeface="Trebuchet MS"/>
              </a:rPr>
              <a:t>n.</a:t>
            </a:r>
            <a:endParaRPr sz="2400">
              <a:latin typeface="Trebuchet MS"/>
              <a:cs typeface="Trebuchet MS"/>
            </a:endParaRPr>
          </a:p>
          <a:p>
            <a:pPr marL="369570">
              <a:lnSpc>
                <a:spcPct val="100000"/>
              </a:lnSpc>
              <a:spcBef>
                <a:spcPts val="600"/>
              </a:spcBef>
            </a:pP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individual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needs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240" dirty="0">
                <a:latin typeface="Trebuchet MS"/>
                <a:cs typeface="Trebuchet MS"/>
              </a:rPr>
              <a:t>a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continuous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guidance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process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from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early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2400" spc="-140" dirty="0">
                <a:latin typeface="Trebuchet MS"/>
                <a:cs typeface="Trebuchet MS"/>
              </a:rPr>
              <a:t>chi</a:t>
            </a:r>
            <a:r>
              <a:rPr sz="2400" spc="-75" dirty="0">
                <a:latin typeface="Trebuchet MS"/>
                <a:cs typeface="Trebuchet MS"/>
              </a:rPr>
              <a:t>ldho</a:t>
            </a:r>
            <a:r>
              <a:rPr sz="2400" spc="-85" dirty="0">
                <a:latin typeface="Trebuchet MS"/>
                <a:cs typeface="Trebuchet MS"/>
              </a:rPr>
              <a:t>o</a:t>
            </a:r>
            <a:r>
              <a:rPr sz="2400" spc="-114" dirty="0">
                <a:latin typeface="Trebuchet MS"/>
                <a:cs typeface="Trebuchet MS"/>
              </a:rPr>
              <a:t>d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th</a:t>
            </a:r>
            <a:r>
              <a:rPr sz="2400" spc="-145" dirty="0">
                <a:latin typeface="Trebuchet MS"/>
                <a:cs typeface="Trebuchet MS"/>
              </a:rPr>
              <a:t>r</a:t>
            </a:r>
            <a:r>
              <a:rPr sz="2400" spc="-95" dirty="0">
                <a:latin typeface="Trebuchet MS"/>
                <a:cs typeface="Trebuchet MS"/>
              </a:rPr>
              <a:t>ough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85" dirty="0">
                <a:latin typeface="Trebuchet MS"/>
                <a:cs typeface="Trebuchet MS"/>
              </a:rPr>
              <a:t>adu</a:t>
            </a:r>
            <a:r>
              <a:rPr sz="2400" spc="-95" dirty="0">
                <a:latin typeface="Trebuchet MS"/>
                <a:cs typeface="Trebuchet MS"/>
              </a:rPr>
              <a:t>l</a:t>
            </a:r>
            <a:r>
              <a:rPr sz="2400" spc="-75" dirty="0">
                <a:latin typeface="Trebuchet MS"/>
                <a:cs typeface="Trebuchet MS"/>
              </a:rPr>
              <a:t>th</a:t>
            </a:r>
            <a:r>
              <a:rPr sz="2400" spc="-100" dirty="0">
                <a:latin typeface="Trebuchet MS"/>
                <a:cs typeface="Trebuchet MS"/>
              </a:rPr>
              <a:t>o</a:t>
            </a:r>
            <a:r>
              <a:rPr sz="2400" spc="-145" dirty="0">
                <a:latin typeface="Trebuchet MS"/>
                <a:cs typeface="Trebuchet MS"/>
              </a:rPr>
              <a:t>od.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ct val="100000"/>
              </a:lnSpc>
              <a:spcBef>
                <a:spcPts val="600"/>
              </a:spcBef>
            </a:pPr>
            <a:r>
              <a:rPr sz="2400" spc="-145" dirty="0">
                <a:latin typeface="Trebuchet MS"/>
                <a:cs typeface="Trebuchet MS"/>
              </a:rPr>
              <a:t>Each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individual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204" dirty="0">
                <a:latin typeface="Trebuchet MS"/>
                <a:cs typeface="Trebuchet MS"/>
              </a:rPr>
              <a:t>may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need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information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&amp;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personalized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assistance</a:t>
            </a:r>
            <a:endParaRPr sz="2400">
              <a:latin typeface="Trebuchet MS"/>
              <a:cs typeface="Trebuchet MS"/>
            </a:endParaRPr>
          </a:p>
          <a:p>
            <a:pPr marL="226060">
              <a:lnSpc>
                <a:spcPct val="100000"/>
              </a:lnSpc>
              <a:tabLst>
                <a:tab pos="8455025" algn="l"/>
              </a:tabLst>
            </a:pPr>
            <a:r>
              <a:rPr sz="2400" u="dash" spc="-2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5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given</a:t>
            </a:r>
            <a:r>
              <a:rPr sz="2400" u="dash" spc="-1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by</a:t>
            </a:r>
            <a:r>
              <a:rPr sz="2400" u="dash" spc="-7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2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competent</a:t>
            </a:r>
            <a:r>
              <a:rPr sz="2400" u="dash" spc="-6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2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professional</a:t>
            </a:r>
            <a:r>
              <a:rPr sz="2400" u="dash" spc="-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personnel</a:t>
            </a:r>
            <a:r>
              <a:rPr sz="24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9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at</a:t>
            </a:r>
            <a:r>
              <a:rPr sz="2400" u="dash" spc="-8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some</a:t>
            </a:r>
            <a:r>
              <a:rPr sz="2400" u="dash" spc="-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dash" spc="-19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time.	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56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i="0" spc="295" dirty="0">
                <a:solidFill>
                  <a:srgbClr val="FFFF00"/>
                </a:solidFill>
                <a:latin typeface="Cambria"/>
                <a:cs typeface="Cambria"/>
              </a:rPr>
              <a:t>TYPES/AREAS</a:t>
            </a:r>
            <a:r>
              <a:rPr i="0" spc="26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OF</a:t>
            </a:r>
            <a:r>
              <a:rPr i="0" spc="33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7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3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55" dirty="0">
                <a:solidFill>
                  <a:srgbClr val="FFFF00"/>
                </a:solidFill>
                <a:latin typeface="Cambria"/>
                <a:cs typeface="Cambria"/>
              </a:rPr>
              <a:t>SERVICES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267075" y="2809875"/>
            <a:ext cx="2152650" cy="1695450"/>
            <a:chOff x="3267075" y="2809875"/>
            <a:chExt cx="2152650" cy="1695450"/>
          </a:xfrm>
        </p:grpSpPr>
        <p:sp>
          <p:nvSpPr>
            <p:cNvPr id="5" name="object 5"/>
            <p:cNvSpPr/>
            <p:nvPr/>
          </p:nvSpPr>
          <p:spPr>
            <a:xfrm>
              <a:off x="3276600" y="28194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17145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14500" y="1676400"/>
                  </a:lnTo>
                  <a:lnTo>
                    <a:pt x="2133600" y="8382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76600" y="28194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0" y="838200"/>
                  </a:moveTo>
                  <a:lnTo>
                    <a:pt x="419100" y="0"/>
                  </a:lnTo>
                  <a:lnTo>
                    <a:pt x="1714500" y="0"/>
                  </a:lnTo>
                  <a:lnTo>
                    <a:pt x="2133600" y="838200"/>
                  </a:lnTo>
                  <a:lnTo>
                    <a:pt x="17145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2280" y="3180080"/>
            <a:ext cx="114046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76200" algn="just">
              <a:lnSpc>
                <a:spcPct val="100000"/>
              </a:lnSpc>
              <a:spcBef>
                <a:spcPts val="90"/>
              </a:spcBef>
            </a:pPr>
            <a:r>
              <a:rPr sz="2000" b="1" spc="-50" dirty="0">
                <a:latin typeface="Trebuchet MS"/>
                <a:cs typeface="Trebuchet MS"/>
              </a:rPr>
              <a:t>Types of </a:t>
            </a:r>
            <a:r>
              <a:rPr sz="2000" b="1" spc="-590" dirty="0">
                <a:latin typeface="Trebuchet MS"/>
                <a:cs typeface="Trebuchet MS"/>
              </a:rPr>
              <a:t> </a:t>
            </a:r>
            <a:r>
              <a:rPr sz="2000" b="1" spc="260" dirty="0">
                <a:latin typeface="Trebuchet MS"/>
                <a:cs typeface="Trebuchet MS"/>
              </a:rPr>
              <a:t>G</a:t>
            </a:r>
            <a:r>
              <a:rPr sz="2000" b="1" spc="-30" dirty="0">
                <a:latin typeface="Trebuchet MS"/>
                <a:cs typeface="Trebuchet MS"/>
              </a:rPr>
              <a:t>u</a:t>
            </a:r>
            <a:r>
              <a:rPr sz="2000" b="1" spc="-50" dirty="0">
                <a:latin typeface="Trebuchet MS"/>
                <a:cs typeface="Trebuchet MS"/>
              </a:rPr>
              <a:t>i</a:t>
            </a:r>
            <a:r>
              <a:rPr sz="2000" b="1" spc="-10" dirty="0">
                <a:latin typeface="Trebuchet MS"/>
                <a:cs typeface="Trebuchet MS"/>
              </a:rPr>
              <a:t>d</a:t>
            </a:r>
            <a:r>
              <a:rPr sz="2000" b="1" spc="-15" dirty="0">
                <a:latin typeface="Trebuchet MS"/>
                <a:cs typeface="Trebuchet MS"/>
              </a:rPr>
              <a:t>a</a:t>
            </a:r>
            <a:r>
              <a:rPr sz="2000" b="1" spc="-30" dirty="0">
                <a:latin typeface="Trebuchet MS"/>
                <a:cs typeface="Trebuchet MS"/>
              </a:rPr>
              <a:t>n</a:t>
            </a:r>
            <a:r>
              <a:rPr sz="2000" b="1" spc="-25" dirty="0">
                <a:latin typeface="Trebuchet MS"/>
                <a:cs typeface="Trebuchet MS"/>
              </a:rPr>
              <a:t>c</a:t>
            </a:r>
            <a:r>
              <a:rPr sz="2000" b="1" spc="-35" dirty="0">
                <a:latin typeface="Trebuchet MS"/>
                <a:cs typeface="Trebuchet MS"/>
              </a:rPr>
              <a:t>e  </a:t>
            </a:r>
            <a:r>
              <a:rPr sz="2000" b="1" dirty="0">
                <a:latin typeface="Trebuchet MS"/>
                <a:cs typeface="Trebuchet MS"/>
              </a:rPr>
              <a:t>Services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67075" y="1133475"/>
            <a:ext cx="2152650" cy="1695450"/>
            <a:chOff x="3267075" y="1133475"/>
            <a:chExt cx="2152650" cy="1695450"/>
          </a:xfrm>
        </p:grpSpPr>
        <p:sp>
          <p:nvSpPr>
            <p:cNvPr id="9" name="object 9"/>
            <p:cNvSpPr/>
            <p:nvPr/>
          </p:nvSpPr>
          <p:spPr>
            <a:xfrm>
              <a:off x="3276600" y="11430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17145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14500" y="1676400"/>
                  </a:lnTo>
                  <a:lnTo>
                    <a:pt x="2133600" y="8382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6600" y="11430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0" y="838200"/>
                  </a:moveTo>
                  <a:lnTo>
                    <a:pt x="419100" y="0"/>
                  </a:lnTo>
                  <a:lnTo>
                    <a:pt x="1714500" y="0"/>
                  </a:lnTo>
                  <a:lnTo>
                    <a:pt x="2133600" y="838200"/>
                  </a:lnTo>
                  <a:lnTo>
                    <a:pt x="17145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796665" y="1591132"/>
            <a:ext cx="10941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2400" spc="-114" dirty="0">
                <a:latin typeface="Trebuchet MS"/>
                <a:cs typeface="Trebuchet MS"/>
              </a:rPr>
              <a:t>Personal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spc="-180" dirty="0">
                <a:latin typeface="Trebuchet MS"/>
                <a:cs typeface="Trebuchet MS"/>
              </a:rPr>
              <a:t>gu</a:t>
            </a:r>
            <a:r>
              <a:rPr sz="2400" spc="-95" dirty="0">
                <a:latin typeface="Trebuchet MS"/>
                <a:cs typeface="Trebuchet MS"/>
              </a:rPr>
              <a:t>i</a:t>
            </a:r>
            <a:r>
              <a:rPr sz="2400" spc="-185" dirty="0">
                <a:latin typeface="Trebuchet MS"/>
                <a:cs typeface="Trebuchet MS"/>
              </a:rPr>
              <a:t>d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40" dirty="0">
                <a:latin typeface="Trebuchet MS"/>
                <a:cs typeface="Trebuchet MS"/>
              </a:rPr>
              <a:t>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943475" y="3648075"/>
            <a:ext cx="2228850" cy="1695450"/>
            <a:chOff x="4943475" y="3648075"/>
            <a:chExt cx="2228850" cy="1695450"/>
          </a:xfrm>
        </p:grpSpPr>
        <p:sp>
          <p:nvSpPr>
            <p:cNvPr id="13" name="object 13"/>
            <p:cNvSpPr/>
            <p:nvPr/>
          </p:nvSpPr>
          <p:spPr>
            <a:xfrm>
              <a:off x="4953000" y="3657600"/>
              <a:ext cx="2209800" cy="1676400"/>
            </a:xfrm>
            <a:custGeom>
              <a:avLst/>
              <a:gdLst/>
              <a:ahLst/>
              <a:cxnLst/>
              <a:rect l="l" t="t" r="r" b="b"/>
              <a:pathLst>
                <a:path w="2209800" h="1676400">
                  <a:moveTo>
                    <a:pt x="17907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90700" y="1676400"/>
                  </a:lnTo>
                  <a:lnTo>
                    <a:pt x="2209800" y="838200"/>
                  </a:lnTo>
                  <a:lnTo>
                    <a:pt x="17907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53000" y="3657600"/>
              <a:ext cx="2209800" cy="1676400"/>
            </a:xfrm>
            <a:custGeom>
              <a:avLst/>
              <a:gdLst/>
              <a:ahLst/>
              <a:cxnLst/>
              <a:rect l="l" t="t" r="r" b="b"/>
              <a:pathLst>
                <a:path w="2209800" h="1676400">
                  <a:moveTo>
                    <a:pt x="0" y="838200"/>
                  </a:moveTo>
                  <a:lnTo>
                    <a:pt x="419100" y="0"/>
                  </a:lnTo>
                  <a:lnTo>
                    <a:pt x="1790700" y="0"/>
                  </a:lnTo>
                  <a:lnTo>
                    <a:pt x="2209800" y="838200"/>
                  </a:lnTo>
                  <a:lnTo>
                    <a:pt x="17907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373370" y="4107002"/>
            <a:ext cx="13696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0" dirty="0">
                <a:latin typeface="Trebuchet MS"/>
                <a:cs typeface="Trebuchet MS"/>
              </a:rPr>
              <a:t>Educationa</a:t>
            </a:r>
            <a:endParaRPr sz="2400">
              <a:latin typeface="Trebuchet MS"/>
              <a:cs typeface="Trebuchet MS"/>
            </a:endParaRPr>
          </a:p>
          <a:p>
            <a:pPr marL="76200">
              <a:lnSpc>
                <a:spcPct val="100000"/>
              </a:lnSpc>
            </a:pPr>
            <a:r>
              <a:rPr sz="2400" spc="-185" dirty="0">
                <a:latin typeface="Trebuchet MS"/>
                <a:cs typeface="Trebuchet MS"/>
              </a:rPr>
              <a:t>l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gu</a:t>
            </a:r>
            <a:r>
              <a:rPr sz="2400" spc="-95" dirty="0">
                <a:latin typeface="Trebuchet MS"/>
                <a:cs typeface="Trebuchet MS"/>
              </a:rPr>
              <a:t>i</a:t>
            </a:r>
            <a:r>
              <a:rPr sz="2400" spc="-185" dirty="0">
                <a:latin typeface="Trebuchet MS"/>
                <a:cs typeface="Trebuchet MS"/>
              </a:rPr>
              <a:t>d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40" dirty="0">
                <a:latin typeface="Trebuchet MS"/>
                <a:cs typeface="Trebuchet MS"/>
              </a:rPr>
              <a:t>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943475" y="1971675"/>
            <a:ext cx="2152650" cy="1695450"/>
            <a:chOff x="4943475" y="1971675"/>
            <a:chExt cx="2152650" cy="1695450"/>
          </a:xfrm>
        </p:grpSpPr>
        <p:sp>
          <p:nvSpPr>
            <p:cNvPr id="17" name="object 17"/>
            <p:cNvSpPr/>
            <p:nvPr/>
          </p:nvSpPr>
          <p:spPr>
            <a:xfrm>
              <a:off x="4953000" y="19812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17145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14500" y="1676400"/>
                  </a:lnTo>
                  <a:lnTo>
                    <a:pt x="2133600" y="8382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53000" y="19812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0" y="838200"/>
                  </a:moveTo>
                  <a:lnTo>
                    <a:pt x="419100" y="0"/>
                  </a:lnTo>
                  <a:lnTo>
                    <a:pt x="1714500" y="0"/>
                  </a:lnTo>
                  <a:lnTo>
                    <a:pt x="2133600" y="838200"/>
                  </a:lnTo>
                  <a:lnTo>
                    <a:pt x="17145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473700" y="2430017"/>
            <a:ext cx="10947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0"/>
              </a:spcBef>
            </a:pPr>
            <a:r>
              <a:rPr sz="2400" spc="-125" dirty="0">
                <a:latin typeface="Trebuchet MS"/>
                <a:cs typeface="Trebuchet MS"/>
              </a:rPr>
              <a:t>Social </a:t>
            </a:r>
            <a:r>
              <a:rPr sz="2400" spc="-120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guid</a:t>
            </a:r>
            <a:r>
              <a:rPr sz="2400" spc="-165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267075" y="4486275"/>
            <a:ext cx="2152650" cy="1695450"/>
            <a:chOff x="3267075" y="4486275"/>
            <a:chExt cx="2152650" cy="1695450"/>
          </a:xfrm>
        </p:grpSpPr>
        <p:sp>
          <p:nvSpPr>
            <p:cNvPr id="21" name="object 21"/>
            <p:cNvSpPr/>
            <p:nvPr/>
          </p:nvSpPr>
          <p:spPr>
            <a:xfrm>
              <a:off x="3276600" y="44958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17145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14500" y="1676400"/>
                  </a:lnTo>
                  <a:lnTo>
                    <a:pt x="2133600" y="8382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76600" y="44958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0" y="838200"/>
                  </a:moveTo>
                  <a:lnTo>
                    <a:pt x="419100" y="0"/>
                  </a:lnTo>
                  <a:lnTo>
                    <a:pt x="1714500" y="0"/>
                  </a:lnTo>
                  <a:lnTo>
                    <a:pt x="2133600" y="838200"/>
                  </a:lnTo>
                  <a:lnTo>
                    <a:pt x="17145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696080" y="4945760"/>
            <a:ext cx="1296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 marR="5080" indent="-100965">
              <a:lnSpc>
                <a:spcPct val="100000"/>
              </a:lnSpc>
              <a:spcBef>
                <a:spcPts val="100"/>
              </a:spcBef>
            </a:pPr>
            <a:r>
              <a:rPr sz="2400" spc="-215" dirty="0">
                <a:latin typeface="Trebuchet MS"/>
                <a:cs typeface="Trebuchet MS"/>
              </a:rPr>
              <a:t>V</a:t>
            </a:r>
            <a:r>
              <a:rPr sz="2400" spc="-120" dirty="0">
                <a:latin typeface="Trebuchet MS"/>
                <a:cs typeface="Trebuchet MS"/>
              </a:rPr>
              <a:t>ocational  </a:t>
            </a:r>
            <a:r>
              <a:rPr sz="2400" spc="-150" dirty="0">
                <a:latin typeface="Trebuchet MS"/>
                <a:cs typeface="Trebuchet MS"/>
              </a:rPr>
              <a:t>guidance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590675" y="3648075"/>
            <a:ext cx="2152650" cy="1695450"/>
            <a:chOff x="1590675" y="3648075"/>
            <a:chExt cx="2152650" cy="1695450"/>
          </a:xfrm>
        </p:grpSpPr>
        <p:sp>
          <p:nvSpPr>
            <p:cNvPr id="25" name="object 25"/>
            <p:cNvSpPr/>
            <p:nvPr/>
          </p:nvSpPr>
          <p:spPr>
            <a:xfrm>
              <a:off x="1600200" y="36576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17145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714500" y="1676400"/>
                  </a:lnTo>
                  <a:lnTo>
                    <a:pt x="2133600" y="8382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00200" y="3657600"/>
              <a:ext cx="2133600" cy="1676400"/>
            </a:xfrm>
            <a:custGeom>
              <a:avLst/>
              <a:gdLst/>
              <a:ahLst/>
              <a:cxnLst/>
              <a:rect l="l" t="t" r="r" b="b"/>
              <a:pathLst>
                <a:path w="2133600" h="1676400">
                  <a:moveTo>
                    <a:pt x="0" y="838200"/>
                  </a:moveTo>
                  <a:lnTo>
                    <a:pt x="419100" y="0"/>
                  </a:lnTo>
                  <a:lnTo>
                    <a:pt x="1714500" y="0"/>
                  </a:lnTo>
                  <a:lnTo>
                    <a:pt x="2133600" y="838200"/>
                  </a:lnTo>
                  <a:lnTo>
                    <a:pt x="17145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119629" y="4107002"/>
            <a:ext cx="10941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100"/>
              </a:spcBef>
            </a:pPr>
            <a:r>
              <a:rPr sz="2400" spc="-114" dirty="0">
                <a:latin typeface="Trebuchet MS"/>
                <a:cs typeface="Trebuchet MS"/>
              </a:rPr>
              <a:t>Health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spc="-180" dirty="0">
                <a:latin typeface="Trebuchet MS"/>
                <a:cs typeface="Trebuchet MS"/>
              </a:rPr>
              <a:t>gu</a:t>
            </a:r>
            <a:r>
              <a:rPr sz="2400" spc="-95" dirty="0">
                <a:latin typeface="Trebuchet MS"/>
                <a:cs typeface="Trebuchet MS"/>
              </a:rPr>
              <a:t>i</a:t>
            </a:r>
            <a:r>
              <a:rPr sz="2400" spc="-185" dirty="0">
                <a:latin typeface="Trebuchet MS"/>
                <a:cs typeface="Trebuchet MS"/>
              </a:rPr>
              <a:t>d</a:t>
            </a:r>
            <a:r>
              <a:rPr sz="2400" spc="-170" dirty="0">
                <a:latin typeface="Trebuchet MS"/>
                <a:cs typeface="Trebuchet MS"/>
              </a:rPr>
              <a:t>a</a:t>
            </a:r>
            <a:r>
              <a:rPr sz="2400" spc="-140" dirty="0">
                <a:latin typeface="Trebuchet MS"/>
                <a:cs typeface="Trebuchet MS"/>
              </a:rPr>
              <a:t>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438275" y="1971675"/>
            <a:ext cx="2305050" cy="1695450"/>
            <a:chOff x="1438275" y="1971675"/>
            <a:chExt cx="2305050" cy="1695450"/>
          </a:xfrm>
        </p:grpSpPr>
        <p:sp>
          <p:nvSpPr>
            <p:cNvPr id="29" name="object 29"/>
            <p:cNvSpPr/>
            <p:nvPr/>
          </p:nvSpPr>
          <p:spPr>
            <a:xfrm>
              <a:off x="1447800" y="1981200"/>
              <a:ext cx="2286000" cy="1676400"/>
            </a:xfrm>
            <a:custGeom>
              <a:avLst/>
              <a:gdLst/>
              <a:ahLst/>
              <a:cxnLst/>
              <a:rect l="l" t="t" r="r" b="b"/>
              <a:pathLst>
                <a:path w="2286000" h="1676400">
                  <a:moveTo>
                    <a:pt x="1866900" y="0"/>
                  </a:moveTo>
                  <a:lnTo>
                    <a:pt x="419100" y="0"/>
                  </a:lnTo>
                  <a:lnTo>
                    <a:pt x="0" y="838200"/>
                  </a:lnTo>
                  <a:lnTo>
                    <a:pt x="419100" y="1676400"/>
                  </a:lnTo>
                  <a:lnTo>
                    <a:pt x="1866900" y="1676400"/>
                  </a:lnTo>
                  <a:lnTo>
                    <a:pt x="2286000" y="838200"/>
                  </a:lnTo>
                  <a:lnTo>
                    <a:pt x="18669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47800" y="1981200"/>
              <a:ext cx="2286000" cy="1676400"/>
            </a:xfrm>
            <a:custGeom>
              <a:avLst/>
              <a:gdLst/>
              <a:ahLst/>
              <a:cxnLst/>
              <a:rect l="l" t="t" r="r" b="b"/>
              <a:pathLst>
                <a:path w="2286000" h="1676400">
                  <a:moveTo>
                    <a:pt x="0" y="838200"/>
                  </a:moveTo>
                  <a:lnTo>
                    <a:pt x="419100" y="0"/>
                  </a:lnTo>
                  <a:lnTo>
                    <a:pt x="1866900" y="0"/>
                  </a:lnTo>
                  <a:lnTo>
                    <a:pt x="2286000" y="838200"/>
                  </a:lnTo>
                  <a:lnTo>
                    <a:pt x="1866900" y="1676400"/>
                  </a:lnTo>
                  <a:lnTo>
                    <a:pt x="419100" y="1676400"/>
                  </a:lnTo>
                  <a:lnTo>
                    <a:pt x="0" y="8382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858136" y="2430017"/>
            <a:ext cx="14668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5080" indent="-186055">
              <a:lnSpc>
                <a:spcPct val="100000"/>
              </a:lnSpc>
              <a:spcBef>
                <a:spcPts val="100"/>
              </a:spcBef>
            </a:pPr>
            <a:r>
              <a:rPr sz="2400" spc="120" dirty="0">
                <a:latin typeface="Trebuchet MS"/>
                <a:cs typeface="Trebuchet MS"/>
              </a:rPr>
              <a:t>A</a:t>
            </a:r>
            <a:r>
              <a:rPr sz="2400" spc="-170" dirty="0">
                <a:latin typeface="Trebuchet MS"/>
                <a:cs typeface="Trebuchet MS"/>
              </a:rPr>
              <a:t>v</a:t>
            </a:r>
            <a:r>
              <a:rPr sz="2400" spc="-120" dirty="0">
                <a:latin typeface="Trebuchet MS"/>
                <a:cs typeface="Trebuchet MS"/>
              </a:rPr>
              <a:t>ocational  </a:t>
            </a:r>
            <a:r>
              <a:rPr sz="2400" spc="-150" dirty="0">
                <a:latin typeface="Trebuchet MS"/>
                <a:cs typeface="Trebuchet MS"/>
              </a:rPr>
              <a:t>guidance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93929"/>
            <a:ext cx="73107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486150" algn="l"/>
                <a:tab pos="4223385" algn="l"/>
              </a:tabLst>
            </a:pP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335" dirty="0">
                <a:solidFill>
                  <a:srgbClr val="FFFF00"/>
                </a:solidFill>
                <a:latin typeface="Cambria"/>
                <a:cs typeface="Cambria"/>
              </a:rPr>
              <a:t>RG</a:t>
            </a:r>
            <a:r>
              <a:rPr sz="3200" i="0" spc="345" dirty="0">
                <a:solidFill>
                  <a:srgbClr val="FFFF00"/>
                </a:solidFill>
                <a:latin typeface="Cambria"/>
                <a:cs typeface="Cambria"/>
              </a:rPr>
              <a:t>A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145" dirty="0">
                <a:solidFill>
                  <a:srgbClr val="FFFF00"/>
                </a:solidFill>
                <a:latin typeface="Cambria"/>
                <a:cs typeface="Cambria"/>
              </a:rPr>
              <a:t>I</a:t>
            </a:r>
            <a:r>
              <a:rPr sz="3200" i="0" spc="229" dirty="0">
                <a:solidFill>
                  <a:srgbClr val="FFFF00"/>
                </a:solidFill>
                <a:latin typeface="Cambria"/>
                <a:cs typeface="Cambria"/>
              </a:rPr>
              <a:t>Z</a:t>
            </a:r>
            <a:r>
              <a:rPr sz="3200" i="0" spc="200" dirty="0">
                <a:solidFill>
                  <a:srgbClr val="FFFF00"/>
                </a:solidFill>
                <a:latin typeface="Cambria"/>
                <a:cs typeface="Cambria"/>
              </a:rPr>
              <a:t>ATI</a:t>
            </a:r>
            <a:r>
              <a:rPr sz="3200" i="0" spc="245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185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405" dirty="0">
                <a:solidFill>
                  <a:srgbClr val="FFFF00"/>
                </a:solidFill>
                <a:latin typeface="Cambria"/>
                <a:cs typeface="Cambria"/>
              </a:rPr>
              <a:t>F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509" dirty="0">
                <a:solidFill>
                  <a:srgbClr val="FFFF00"/>
                </a:solidFill>
                <a:latin typeface="Cambria"/>
                <a:cs typeface="Cambria"/>
              </a:rPr>
              <a:t>C</a:t>
            </a: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180" dirty="0">
                <a:solidFill>
                  <a:srgbClr val="FFFF00"/>
                </a:solidFill>
                <a:latin typeface="Cambria"/>
                <a:cs typeface="Cambria"/>
              </a:rPr>
              <a:t>U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280" dirty="0">
                <a:solidFill>
                  <a:srgbClr val="FFFF00"/>
                </a:solidFill>
                <a:latin typeface="Cambria"/>
                <a:cs typeface="Cambria"/>
              </a:rPr>
              <a:t>SELLI</a:t>
            </a:r>
            <a:r>
              <a:rPr sz="3200" i="0" spc="365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235" dirty="0">
                <a:solidFill>
                  <a:srgbClr val="FFFF00"/>
                </a:solidFill>
                <a:latin typeface="Cambria"/>
                <a:cs typeface="Cambria"/>
              </a:rPr>
              <a:t>G  </a:t>
            </a:r>
            <a:r>
              <a:rPr sz="3200" i="0" spc="390" dirty="0">
                <a:solidFill>
                  <a:srgbClr val="FFFF00"/>
                </a:solidFill>
                <a:latin typeface="Cambria"/>
                <a:cs typeface="Cambria"/>
              </a:rPr>
              <a:t>SERVICES</a:t>
            </a:r>
            <a:endParaRPr sz="32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9525" y="2200275"/>
            <a:ext cx="4514850" cy="2076450"/>
            <a:chOff x="-9525" y="2200275"/>
            <a:chExt cx="4514850" cy="2076450"/>
          </a:xfrm>
        </p:grpSpPr>
        <p:sp>
          <p:nvSpPr>
            <p:cNvPr id="5" name="object 5"/>
            <p:cNvSpPr/>
            <p:nvPr/>
          </p:nvSpPr>
          <p:spPr>
            <a:xfrm>
              <a:off x="0" y="2209800"/>
              <a:ext cx="4495800" cy="2057400"/>
            </a:xfrm>
            <a:custGeom>
              <a:avLst/>
              <a:gdLst/>
              <a:ahLst/>
              <a:cxnLst/>
              <a:rect l="l" t="t" r="r" b="b"/>
              <a:pathLst>
                <a:path w="4495800" h="2057400">
                  <a:moveTo>
                    <a:pt x="4152900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50"/>
                  </a:lnTo>
                  <a:lnTo>
                    <a:pt x="209436" y="26949"/>
                  </a:lnTo>
                  <a:lnTo>
                    <a:pt x="169839" y="46820"/>
                  </a:lnTo>
                  <a:lnTo>
                    <a:pt x="133370" y="71454"/>
                  </a:lnTo>
                  <a:lnTo>
                    <a:pt x="100437" y="100441"/>
                  </a:lnTo>
                  <a:lnTo>
                    <a:pt x="71451" y="133373"/>
                  </a:lnTo>
                  <a:lnTo>
                    <a:pt x="46818" y="169841"/>
                  </a:lnTo>
                  <a:lnTo>
                    <a:pt x="26948" y="209436"/>
                  </a:lnTo>
                  <a:lnTo>
                    <a:pt x="12249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714500"/>
                  </a:lnTo>
                  <a:lnTo>
                    <a:pt x="3130" y="1761024"/>
                  </a:lnTo>
                  <a:lnTo>
                    <a:pt x="12249" y="1805648"/>
                  </a:lnTo>
                  <a:lnTo>
                    <a:pt x="26948" y="1847963"/>
                  </a:lnTo>
                  <a:lnTo>
                    <a:pt x="46818" y="1887558"/>
                  </a:lnTo>
                  <a:lnTo>
                    <a:pt x="71451" y="1924026"/>
                  </a:lnTo>
                  <a:lnTo>
                    <a:pt x="100437" y="1956958"/>
                  </a:lnTo>
                  <a:lnTo>
                    <a:pt x="133370" y="1985945"/>
                  </a:lnTo>
                  <a:lnTo>
                    <a:pt x="169839" y="2010579"/>
                  </a:lnTo>
                  <a:lnTo>
                    <a:pt x="209436" y="2030450"/>
                  </a:lnTo>
                  <a:lnTo>
                    <a:pt x="251753" y="2045149"/>
                  </a:lnTo>
                  <a:lnTo>
                    <a:pt x="296382" y="2054269"/>
                  </a:lnTo>
                  <a:lnTo>
                    <a:pt x="342912" y="2057400"/>
                  </a:lnTo>
                  <a:lnTo>
                    <a:pt x="4152900" y="2057400"/>
                  </a:lnTo>
                  <a:lnTo>
                    <a:pt x="4199424" y="2054269"/>
                  </a:lnTo>
                  <a:lnTo>
                    <a:pt x="4244048" y="2045149"/>
                  </a:lnTo>
                  <a:lnTo>
                    <a:pt x="4286363" y="2030450"/>
                  </a:lnTo>
                  <a:lnTo>
                    <a:pt x="4325958" y="2010579"/>
                  </a:lnTo>
                  <a:lnTo>
                    <a:pt x="4362426" y="1985945"/>
                  </a:lnTo>
                  <a:lnTo>
                    <a:pt x="4395358" y="1956958"/>
                  </a:lnTo>
                  <a:lnTo>
                    <a:pt x="4424345" y="1924026"/>
                  </a:lnTo>
                  <a:lnTo>
                    <a:pt x="4448979" y="1887558"/>
                  </a:lnTo>
                  <a:lnTo>
                    <a:pt x="4468850" y="1847963"/>
                  </a:lnTo>
                  <a:lnTo>
                    <a:pt x="4483549" y="1805648"/>
                  </a:lnTo>
                  <a:lnTo>
                    <a:pt x="4492669" y="1761024"/>
                  </a:lnTo>
                  <a:lnTo>
                    <a:pt x="4495800" y="1714500"/>
                  </a:lnTo>
                  <a:lnTo>
                    <a:pt x="4495800" y="342900"/>
                  </a:lnTo>
                  <a:lnTo>
                    <a:pt x="4492669" y="296375"/>
                  </a:lnTo>
                  <a:lnTo>
                    <a:pt x="4483549" y="251751"/>
                  </a:lnTo>
                  <a:lnTo>
                    <a:pt x="4468850" y="209436"/>
                  </a:lnTo>
                  <a:lnTo>
                    <a:pt x="4448979" y="169841"/>
                  </a:lnTo>
                  <a:lnTo>
                    <a:pt x="4424345" y="133373"/>
                  </a:lnTo>
                  <a:lnTo>
                    <a:pt x="4395358" y="100441"/>
                  </a:lnTo>
                  <a:lnTo>
                    <a:pt x="4362426" y="71454"/>
                  </a:lnTo>
                  <a:lnTo>
                    <a:pt x="4325958" y="46820"/>
                  </a:lnTo>
                  <a:lnTo>
                    <a:pt x="4286363" y="26949"/>
                  </a:lnTo>
                  <a:lnTo>
                    <a:pt x="4244048" y="12250"/>
                  </a:lnTo>
                  <a:lnTo>
                    <a:pt x="4199424" y="3130"/>
                  </a:lnTo>
                  <a:lnTo>
                    <a:pt x="41529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2209800"/>
              <a:ext cx="4495800" cy="2057400"/>
            </a:xfrm>
            <a:custGeom>
              <a:avLst/>
              <a:gdLst/>
              <a:ahLst/>
              <a:cxnLst/>
              <a:rect l="l" t="t" r="r" b="b"/>
              <a:pathLst>
                <a:path w="4495800" h="2057400">
                  <a:moveTo>
                    <a:pt x="0" y="342900"/>
                  </a:moveTo>
                  <a:lnTo>
                    <a:pt x="3130" y="296375"/>
                  </a:lnTo>
                  <a:lnTo>
                    <a:pt x="12249" y="251751"/>
                  </a:lnTo>
                  <a:lnTo>
                    <a:pt x="26948" y="209436"/>
                  </a:lnTo>
                  <a:lnTo>
                    <a:pt x="46818" y="169841"/>
                  </a:lnTo>
                  <a:lnTo>
                    <a:pt x="71451" y="133373"/>
                  </a:lnTo>
                  <a:lnTo>
                    <a:pt x="100437" y="100441"/>
                  </a:lnTo>
                  <a:lnTo>
                    <a:pt x="133370" y="71454"/>
                  </a:lnTo>
                  <a:lnTo>
                    <a:pt x="169839" y="46820"/>
                  </a:lnTo>
                  <a:lnTo>
                    <a:pt x="209436" y="26949"/>
                  </a:lnTo>
                  <a:lnTo>
                    <a:pt x="251753" y="12250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4152900" y="0"/>
                  </a:lnTo>
                  <a:lnTo>
                    <a:pt x="4199424" y="3130"/>
                  </a:lnTo>
                  <a:lnTo>
                    <a:pt x="4244048" y="12250"/>
                  </a:lnTo>
                  <a:lnTo>
                    <a:pt x="4286363" y="26949"/>
                  </a:lnTo>
                  <a:lnTo>
                    <a:pt x="4325958" y="46820"/>
                  </a:lnTo>
                  <a:lnTo>
                    <a:pt x="4362426" y="71454"/>
                  </a:lnTo>
                  <a:lnTo>
                    <a:pt x="4395358" y="100441"/>
                  </a:lnTo>
                  <a:lnTo>
                    <a:pt x="4424345" y="133373"/>
                  </a:lnTo>
                  <a:lnTo>
                    <a:pt x="4448979" y="169841"/>
                  </a:lnTo>
                  <a:lnTo>
                    <a:pt x="4468850" y="209436"/>
                  </a:lnTo>
                  <a:lnTo>
                    <a:pt x="4483549" y="251751"/>
                  </a:lnTo>
                  <a:lnTo>
                    <a:pt x="4492669" y="296375"/>
                  </a:lnTo>
                  <a:lnTo>
                    <a:pt x="4495800" y="342900"/>
                  </a:lnTo>
                  <a:lnTo>
                    <a:pt x="4495800" y="1714500"/>
                  </a:lnTo>
                  <a:lnTo>
                    <a:pt x="4492669" y="1761024"/>
                  </a:lnTo>
                  <a:lnTo>
                    <a:pt x="4483549" y="1805648"/>
                  </a:lnTo>
                  <a:lnTo>
                    <a:pt x="4468850" y="1847963"/>
                  </a:lnTo>
                  <a:lnTo>
                    <a:pt x="4448979" y="1887558"/>
                  </a:lnTo>
                  <a:lnTo>
                    <a:pt x="4424345" y="1924026"/>
                  </a:lnTo>
                  <a:lnTo>
                    <a:pt x="4395358" y="1956958"/>
                  </a:lnTo>
                  <a:lnTo>
                    <a:pt x="4362426" y="1985945"/>
                  </a:lnTo>
                  <a:lnTo>
                    <a:pt x="4325958" y="2010579"/>
                  </a:lnTo>
                  <a:lnTo>
                    <a:pt x="4286363" y="2030450"/>
                  </a:lnTo>
                  <a:lnTo>
                    <a:pt x="4244048" y="2045149"/>
                  </a:lnTo>
                  <a:lnTo>
                    <a:pt x="4199424" y="2054269"/>
                  </a:lnTo>
                  <a:lnTo>
                    <a:pt x="4152900" y="2057400"/>
                  </a:lnTo>
                  <a:lnTo>
                    <a:pt x="342912" y="2057400"/>
                  </a:lnTo>
                  <a:lnTo>
                    <a:pt x="296382" y="2054269"/>
                  </a:lnTo>
                  <a:lnTo>
                    <a:pt x="251753" y="2045149"/>
                  </a:lnTo>
                  <a:lnTo>
                    <a:pt x="209436" y="2030450"/>
                  </a:lnTo>
                  <a:lnTo>
                    <a:pt x="169839" y="2010579"/>
                  </a:lnTo>
                  <a:lnTo>
                    <a:pt x="133370" y="1985945"/>
                  </a:lnTo>
                  <a:lnTo>
                    <a:pt x="100437" y="1956958"/>
                  </a:lnTo>
                  <a:lnTo>
                    <a:pt x="71451" y="1924026"/>
                  </a:lnTo>
                  <a:lnTo>
                    <a:pt x="46818" y="1887558"/>
                  </a:lnTo>
                  <a:lnTo>
                    <a:pt x="26948" y="1847963"/>
                  </a:lnTo>
                  <a:lnTo>
                    <a:pt x="12249" y="1805648"/>
                  </a:lnTo>
                  <a:lnTo>
                    <a:pt x="3130" y="1761024"/>
                  </a:lnTo>
                  <a:lnTo>
                    <a:pt x="0" y="1714500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739" y="1240662"/>
            <a:ext cx="8908415" cy="1454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b="1" i="1" spc="-220" dirty="0">
                <a:latin typeface="Trebuchet MS"/>
                <a:cs typeface="Trebuchet MS"/>
              </a:rPr>
              <a:t>Types</a:t>
            </a:r>
            <a:r>
              <a:rPr sz="2600" b="1" i="1" spc="-80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or</a:t>
            </a:r>
            <a:r>
              <a:rPr sz="2600" b="1" i="1" spc="-45" dirty="0">
                <a:latin typeface="Trebuchet MS"/>
                <a:cs typeface="Trebuchet MS"/>
              </a:rPr>
              <a:t> </a:t>
            </a:r>
            <a:r>
              <a:rPr sz="2600" b="1" i="1" spc="-140" dirty="0">
                <a:latin typeface="Trebuchet MS"/>
                <a:cs typeface="Trebuchet MS"/>
              </a:rPr>
              <a:t>forms</a:t>
            </a:r>
            <a:r>
              <a:rPr sz="2600" b="1" i="1" spc="-55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the</a:t>
            </a:r>
            <a:r>
              <a:rPr sz="2600" b="1" i="1" spc="-60" dirty="0">
                <a:latin typeface="Trebuchet MS"/>
                <a:cs typeface="Trebuchet MS"/>
              </a:rPr>
              <a:t> </a:t>
            </a:r>
            <a:r>
              <a:rPr sz="2600" b="1" i="1" spc="-125" dirty="0">
                <a:latin typeface="Trebuchet MS"/>
                <a:cs typeface="Trebuchet MS"/>
              </a:rPr>
              <a:t>organization</a:t>
            </a:r>
            <a:r>
              <a:rPr sz="2600" b="1" i="1" spc="-10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00" dirty="0">
                <a:latin typeface="Trebuchet MS"/>
                <a:cs typeface="Trebuchet MS"/>
              </a:rPr>
              <a:t>counselling</a:t>
            </a:r>
            <a:r>
              <a:rPr sz="2600" b="1" i="1" spc="-60" dirty="0">
                <a:latin typeface="Trebuchet MS"/>
                <a:cs typeface="Trebuchet MS"/>
              </a:rPr>
              <a:t> </a:t>
            </a:r>
            <a:r>
              <a:rPr sz="2600" b="1" i="1" spc="-170" dirty="0">
                <a:latin typeface="Trebuchet MS"/>
                <a:cs typeface="Trebuchet MS"/>
              </a:rPr>
              <a:t>services</a:t>
            </a:r>
            <a:r>
              <a:rPr sz="2600" b="1" i="1" spc="-30" dirty="0">
                <a:latin typeface="Trebuchet MS"/>
                <a:cs typeface="Trebuchet MS"/>
              </a:rPr>
              <a:t> </a:t>
            </a:r>
            <a:r>
              <a:rPr sz="2600" b="1" i="1" spc="-105" dirty="0">
                <a:latin typeface="Trebuchet MS"/>
                <a:cs typeface="Trebuchet MS"/>
              </a:rPr>
              <a:t>in </a:t>
            </a:r>
            <a:r>
              <a:rPr sz="2600" b="1" i="1" spc="-765" dirty="0">
                <a:latin typeface="Trebuchet MS"/>
                <a:cs typeface="Trebuchet MS"/>
              </a:rPr>
              <a:t> </a:t>
            </a:r>
            <a:r>
              <a:rPr sz="2600" b="1" i="1" spc="-105" dirty="0">
                <a:latin typeface="Trebuchet MS"/>
                <a:cs typeface="Trebuchet MS"/>
              </a:rPr>
              <a:t>educational</a:t>
            </a:r>
            <a:r>
              <a:rPr sz="2600" b="1" i="1" spc="-70" dirty="0">
                <a:latin typeface="Trebuchet MS"/>
                <a:cs typeface="Trebuchet MS"/>
              </a:rPr>
              <a:t> </a:t>
            </a:r>
            <a:r>
              <a:rPr sz="2600" b="1" i="1" spc="-140" dirty="0">
                <a:latin typeface="Trebuchet MS"/>
                <a:cs typeface="Trebuchet MS"/>
              </a:rPr>
              <a:t>institutions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90" dirty="0">
                <a:latin typeface="Trebuchet MS"/>
                <a:cs typeface="Trebuchet MS"/>
              </a:rPr>
              <a:t>are: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717BA2"/>
              </a:buClr>
              <a:buFont typeface="Microsoft Sans Serif"/>
              <a:buChar char=""/>
            </a:pPr>
            <a:endParaRPr sz="2450">
              <a:latin typeface="Trebuchet MS"/>
              <a:cs typeface="Trebuchet MS"/>
            </a:endParaRPr>
          </a:p>
          <a:p>
            <a:pPr marL="463550" lvl="1" indent="-34480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3550" algn="l"/>
                <a:tab pos="464184" algn="l"/>
              </a:tabLst>
            </a:pPr>
            <a:r>
              <a:rPr sz="1800" b="1" spc="5" dirty="0">
                <a:latin typeface="Trebuchet MS"/>
                <a:cs typeface="Trebuchet MS"/>
              </a:rPr>
              <a:t>Centralization</a:t>
            </a:r>
            <a:r>
              <a:rPr sz="1800" b="1" spc="-6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counselling</a:t>
            </a:r>
            <a:r>
              <a:rPr sz="1800" b="1" spc="-80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services: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924" y="2669285"/>
            <a:ext cx="39700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rebuchet MS"/>
                <a:cs typeface="Trebuchet MS"/>
              </a:rPr>
              <a:t>(</a:t>
            </a:r>
            <a:r>
              <a:rPr sz="1800" spc="-40" dirty="0">
                <a:latin typeface="Trebuchet MS"/>
                <a:cs typeface="Trebuchet MS"/>
              </a:rPr>
              <a:t>T</a:t>
            </a:r>
            <a:r>
              <a:rPr sz="1800" spc="-75" dirty="0">
                <a:latin typeface="Trebuchet MS"/>
                <a:cs typeface="Trebuchet MS"/>
              </a:rPr>
              <a:t>h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e</a:t>
            </a:r>
            <a:r>
              <a:rPr sz="1800" spc="-95" dirty="0">
                <a:latin typeface="Trebuchet MS"/>
                <a:cs typeface="Trebuchet MS"/>
              </a:rPr>
              <a:t>n</a:t>
            </a:r>
            <a:r>
              <a:rPr sz="1800" spc="-140" dirty="0">
                <a:latin typeface="Trebuchet MS"/>
                <a:cs typeface="Trebuchet MS"/>
              </a:rPr>
              <a:t>t</a:t>
            </a:r>
            <a:r>
              <a:rPr sz="1800" spc="-110" dirty="0">
                <a:latin typeface="Trebuchet MS"/>
                <a:cs typeface="Trebuchet MS"/>
              </a:rPr>
              <a:t>i</a:t>
            </a:r>
            <a:r>
              <a:rPr sz="1800" spc="-35" dirty="0">
                <a:latin typeface="Trebuchet MS"/>
                <a:cs typeface="Trebuchet MS"/>
              </a:rPr>
              <a:t>r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r</a:t>
            </a:r>
            <a:r>
              <a:rPr sz="1800" spc="-85" dirty="0">
                <a:latin typeface="Trebuchet MS"/>
                <a:cs typeface="Trebuchet MS"/>
              </a:rPr>
              <a:t>es</a:t>
            </a:r>
            <a:r>
              <a:rPr sz="1800" spc="-90" dirty="0">
                <a:latin typeface="Trebuchet MS"/>
                <a:cs typeface="Trebuchet MS"/>
              </a:rPr>
              <a:t>p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n</a:t>
            </a:r>
            <a:r>
              <a:rPr sz="1800" spc="-95" dirty="0">
                <a:latin typeface="Trebuchet MS"/>
                <a:cs typeface="Trebuchet MS"/>
              </a:rPr>
              <a:t>s</a:t>
            </a:r>
            <a:r>
              <a:rPr sz="1800" spc="-75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b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15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t</a:t>
            </a:r>
            <a:r>
              <a:rPr sz="1800" spc="-110" dirty="0">
                <a:latin typeface="Trebuchet MS"/>
                <a:cs typeface="Trebuchet MS"/>
              </a:rPr>
              <a:t>i</a:t>
            </a:r>
            <a:r>
              <a:rPr sz="1800" spc="-80" dirty="0">
                <a:latin typeface="Trebuchet MS"/>
                <a:cs typeface="Trebuchet MS"/>
              </a:rPr>
              <a:t>es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220" dirty="0">
                <a:latin typeface="Trebuchet MS"/>
                <a:cs typeface="Trebuchet MS"/>
              </a:rPr>
              <a:t>f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t</a:t>
            </a:r>
            <a:r>
              <a:rPr sz="1800" spc="-105" dirty="0">
                <a:latin typeface="Trebuchet MS"/>
                <a:cs typeface="Trebuchet MS"/>
              </a:rPr>
              <a:t>h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g</a:t>
            </a:r>
            <a:r>
              <a:rPr sz="1800" spc="-110" dirty="0">
                <a:latin typeface="Trebuchet MS"/>
                <a:cs typeface="Trebuchet MS"/>
              </a:rPr>
              <a:t>u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d</a:t>
            </a:r>
            <a:r>
              <a:rPr sz="1800" spc="-130" dirty="0">
                <a:latin typeface="Trebuchet MS"/>
                <a:cs typeface="Trebuchet MS"/>
              </a:rPr>
              <a:t>an</a:t>
            </a:r>
            <a:r>
              <a:rPr sz="1800" spc="-114" dirty="0">
                <a:latin typeface="Trebuchet MS"/>
                <a:cs typeface="Trebuchet MS"/>
              </a:rPr>
              <a:t>ce</a:t>
            </a:r>
            <a:endParaRPr sz="1800">
              <a:latin typeface="Trebuchet MS"/>
              <a:cs typeface="Trebuchet MS"/>
            </a:endParaRPr>
          </a:p>
          <a:p>
            <a:pPr marL="368935" marR="18415" algn="ctr">
              <a:lnSpc>
                <a:spcPct val="100000"/>
              </a:lnSpc>
            </a:pPr>
            <a:r>
              <a:rPr sz="1800" spc="-145" dirty="0">
                <a:latin typeface="Trebuchet MS"/>
                <a:cs typeface="Trebuchet MS"/>
              </a:rPr>
              <a:t>&amp;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c</a:t>
            </a:r>
            <a:r>
              <a:rPr sz="1800" spc="-50" dirty="0">
                <a:latin typeface="Trebuchet MS"/>
                <a:cs typeface="Trebuchet MS"/>
              </a:rPr>
              <a:t>o</a:t>
            </a:r>
            <a:r>
              <a:rPr sz="1800" spc="-80" dirty="0">
                <a:latin typeface="Trebuchet MS"/>
                <a:cs typeface="Trebuchet MS"/>
              </a:rPr>
              <a:t>un</a:t>
            </a:r>
            <a:r>
              <a:rPr sz="1800" spc="-114" dirty="0">
                <a:latin typeface="Trebuchet MS"/>
                <a:cs typeface="Trebuchet MS"/>
              </a:rPr>
              <a:t>se</a:t>
            </a:r>
            <a:r>
              <a:rPr sz="1800" spc="-80" dirty="0">
                <a:latin typeface="Trebuchet MS"/>
                <a:cs typeface="Trebuchet MS"/>
              </a:rPr>
              <a:t>l</a:t>
            </a:r>
            <a:r>
              <a:rPr sz="1800" spc="-15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80" dirty="0">
                <a:latin typeface="Trebuchet MS"/>
                <a:cs typeface="Trebuchet MS"/>
              </a:rPr>
              <a:t>n</a:t>
            </a:r>
            <a:r>
              <a:rPr sz="1800" spc="-135" dirty="0">
                <a:latin typeface="Trebuchet MS"/>
                <a:cs typeface="Trebuchet MS"/>
              </a:rPr>
              <a:t>g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0" dirty="0">
                <a:latin typeface="Trebuchet MS"/>
                <a:cs typeface="Trebuchet MS"/>
              </a:rPr>
              <a:t>se</a:t>
            </a:r>
            <a:r>
              <a:rPr sz="1800" spc="10" dirty="0">
                <a:latin typeface="Trebuchet MS"/>
                <a:cs typeface="Trebuchet MS"/>
              </a:rPr>
              <a:t>r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ices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40" dirty="0">
                <a:latin typeface="Trebuchet MS"/>
                <a:cs typeface="Trebuchet MS"/>
              </a:rPr>
              <a:t>s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5" dirty="0">
                <a:latin typeface="Trebuchet MS"/>
                <a:cs typeface="Trebuchet MS"/>
              </a:rPr>
              <a:t>ested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spc="-80" dirty="0">
                <a:latin typeface="Trebuchet MS"/>
                <a:cs typeface="Trebuchet MS"/>
              </a:rPr>
              <a:t>u</a:t>
            </a:r>
            <a:r>
              <a:rPr sz="1800" spc="-100" dirty="0">
                <a:latin typeface="Trebuchet MS"/>
                <a:cs typeface="Trebuchet MS"/>
              </a:rPr>
              <a:t>p</a:t>
            </a:r>
            <a:r>
              <a:rPr sz="1800" spc="10" dirty="0">
                <a:latin typeface="Trebuchet MS"/>
                <a:cs typeface="Trebuchet MS"/>
              </a:rPr>
              <a:t>o</a:t>
            </a:r>
            <a:r>
              <a:rPr sz="1800" spc="-85" dirty="0">
                <a:latin typeface="Trebuchet MS"/>
                <a:cs typeface="Trebuchet MS"/>
              </a:rPr>
              <a:t>n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130" dirty="0">
                <a:latin typeface="Trebuchet MS"/>
                <a:cs typeface="Trebuchet MS"/>
              </a:rPr>
              <a:t>a  </a:t>
            </a:r>
            <a:r>
              <a:rPr sz="1800" spc="-70" dirty="0">
                <a:latin typeface="Trebuchet MS"/>
                <a:cs typeface="Trebuchet MS"/>
              </a:rPr>
              <a:t>g</a:t>
            </a:r>
            <a:r>
              <a:rPr sz="1800" spc="-100" dirty="0">
                <a:latin typeface="Trebuchet MS"/>
                <a:cs typeface="Trebuchet MS"/>
              </a:rPr>
              <a:t>r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u</a:t>
            </a:r>
            <a:r>
              <a:rPr sz="1800" spc="-105" dirty="0">
                <a:latin typeface="Trebuchet MS"/>
                <a:cs typeface="Trebuchet MS"/>
              </a:rPr>
              <a:t>p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220" dirty="0">
                <a:latin typeface="Trebuchet MS"/>
                <a:cs typeface="Trebuchet MS"/>
              </a:rPr>
              <a:t>f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t</a:t>
            </a:r>
            <a:r>
              <a:rPr sz="1800" spc="-45" dirty="0">
                <a:latin typeface="Trebuchet MS"/>
                <a:cs typeface="Trebuchet MS"/>
              </a:rPr>
              <a:t>r</a:t>
            </a:r>
            <a:r>
              <a:rPr sz="1800" spc="-195" dirty="0">
                <a:latin typeface="Trebuchet MS"/>
                <a:cs typeface="Trebuchet MS"/>
              </a:rPr>
              <a:t>a</a:t>
            </a:r>
            <a:r>
              <a:rPr sz="1800" spc="-120" dirty="0">
                <a:latin typeface="Trebuchet MS"/>
                <a:cs typeface="Trebuchet MS"/>
              </a:rPr>
              <a:t>i</a:t>
            </a:r>
            <a:r>
              <a:rPr sz="1800" spc="-75" dirty="0">
                <a:latin typeface="Trebuchet MS"/>
                <a:cs typeface="Trebuchet MS"/>
              </a:rPr>
              <a:t>n</a:t>
            </a:r>
            <a:r>
              <a:rPr sz="1800" spc="-105" dirty="0">
                <a:latin typeface="Trebuchet MS"/>
                <a:cs typeface="Trebuchet MS"/>
              </a:rPr>
              <a:t>ed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p</a:t>
            </a:r>
            <a:r>
              <a:rPr sz="1800" spc="-65" dirty="0">
                <a:latin typeface="Trebuchet MS"/>
                <a:cs typeface="Trebuchet MS"/>
              </a:rPr>
              <a:t>e</a:t>
            </a:r>
            <a:r>
              <a:rPr sz="1800" spc="-40" dirty="0">
                <a:latin typeface="Trebuchet MS"/>
                <a:cs typeface="Trebuchet MS"/>
              </a:rPr>
              <a:t>r</a:t>
            </a:r>
            <a:r>
              <a:rPr sz="1800" spc="-5" dirty="0">
                <a:latin typeface="Trebuchet MS"/>
                <a:cs typeface="Trebuchet MS"/>
              </a:rPr>
              <a:t>s</a:t>
            </a:r>
            <a:r>
              <a:rPr sz="1800" spc="-15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nn</a:t>
            </a:r>
            <a:r>
              <a:rPr sz="1800" spc="-130" dirty="0">
                <a:latin typeface="Trebuchet MS"/>
                <a:cs typeface="Trebuchet MS"/>
              </a:rPr>
              <a:t>el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220" dirty="0">
                <a:latin typeface="Trebuchet MS"/>
                <a:cs typeface="Trebuchet MS"/>
              </a:rPr>
              <a:t>f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t</a:t>
            </a:r>
            <a:r>
              <a:rPr sz="1800" spc="-105" dirty="0">
                <a:latin typeface="Trebuchet MS"/>
                <a:cs typeface="Trebuchet MS"/>
              </a:rPr>
              <a:t>h</a:t>
            </a:r>
            <a:r>
              <a:rPr sz="1800" spc="-85" dirty="0">
                <a:latin typeface="Trebuchet MS"/>
                <a:cs typeface="Trebuchet MS"/>
              </a:rPr>
              <a:t>e  </a:t>
            </a:r>
            <a:r>
              <a:rPr sz="1800" spc="-95" dirty="0">
                <a:latin typeface="Trebuchet MS"/>
                <a:cs typeface="Trebuchet MS"/>
              </a:rPr>
              <a:t>d</a:t>
            </a:r>
            <a:r>
              <a:rPr sz="1800" spc="-110" dirty="0">
                <a:latin typeface="Trebuchet MS"/>
                <a:cs typeface="Trebuchet MS"/>
              </a:rPr>
              <a:t>ep</a:t>
            </a:r>
            <a:r>
              <a:rPr sz="1800" spc="-95" dirty="0">
                <a:latin typeface="Trebuchet MS"/>
                <a:cs typeface="Trebuchet MS"/>
              </a:rPr>
              <a:t>a</a:t>
            </a:r>
            <a:r>
              <a:rPr sz="1800" spc="-20" dirty="0">
                <a:latin typeface="Trebuchet MS"/>
                <a:cs typeface="Trebuchet MS"/>
              </a:rPr>
              <a:t>r</a:t>
            </a:r>
            <a:r>
              <a:rPr sz="1800" spc="-110" dirty="0">
                <a:latin typeface="Trebuchet MS"/>
                <a:cs typeface="Trebuchet MS"/>
              </a:rPr>
              <a:t>tme</a:t>
            </a:r>
            <a:r>
              <a:rPr sz="1800" spc="-90" dirty="0">
                <a:latin typeface="Trebuchet MS"/>
                <a:cs typeface="Trebuchet MS"/>
              </a:rPr>
              <a:t>n</a:t>
            </a:r>
            <a:r>
              <a:rPr sz="1800" spc="-114" dirty="0">
                <a:latin typeface="Trebuchet MS"/>
                <a:cs typeface="Trebuchet MS"/>
              </a:rPr>
              <a:t>t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10" dirty="0">
                <a:latin typeface="Trebuchet MS"/>
                <a:cs typeface="Trebuchet MS"/>
              </a:rPr>
              <a:t>o</a:t>
            </a:r>
            <a:r>
              <a:rPr sz="1800" spc="-215" dirty="0">
                <a:latin typeface="Trebuchet MS"/>
                <a:cs typeface="Trebuchet MS"/>
              </a:rPr>
              <a:t>f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g</a:t>
            </a:r>
            <a:r>
              <a:rPr sz="1800" spc="-110" dirty="0">
                <a:latin typeface="Trebuchet MS"/>
                <a:cs typeface="Trebuchet MS"/>
              </a:rPr>
              <a:t>u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d</a:t>
            </a:r>
            <a:r>
              <a:rPr sz="1800" spc="-130" dirty="0">
                <a:latin typeface="Trebuchet MS"/>
                <a:cs typeface="Trebuchet MS"/>
              </a:rPr>
              <a:t>an</a:t>
            </a:r>
            <a:r>
              <a:rPr sz="1800" spc="-114" dirty="0">
                <a:latin typeface="Trebuchet MS"/>
                <a:cs typeface="Trebuchet MS"/>
              </a:rPr>
              <a:t>ce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&amp;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c</a:t>
            </a:r>
            <a:r>
              <a:rPr sz="1800" spc="10" dirty="0">
                <a:latin typeface="Trebuchet MS"/>
                <a:cs typeface="Trebuchet MS"/>
              </a:rPr>
              <a:t>o</a:t>
            </a:r>
            <a:r>
              <a:rPr sz="1800" spc="-80" dirty="0">
                <a:latin typeface="Trebuchet MS"/>
                <a:cs typeface="Trebuchet MS"/>
              </a:rPr>
              <a:t>un</a:t>
            </a:r>
            <a:r>
              <a:rPr sz="1800" spc="-114" dirty="0">
                <a:latin typeface="Trebuchet MS"/>
                <a:cs typeface="Trebuchet MS"/>
              </a:rPr>
              <a:t>se</a:t>
            </a:r>
            <a:r>
              <a:rPr sz="1800" spc="-80" dirty="0">
                <a:latin typeface="Trebuchet MS"/>
                <a:cs typeface="Trebuchet MS"/>
              </a:rPr>
              <a:t>l</a:t>
            </a:r>
            <a:r>
              <a:rPr sz="1800" spc="-15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80" dirty="0">
                <a:latin typeface="Trebuchet MS"/>
                <a:cs typeface="Trebuchet MS"/>
              </a:rPr>
              <a:t>n</a:t>
            </a:r>
            <a:r>
              <a:rPr sz="1800" spc="-100" dirty="0">
                <a:latin typeface="Trebuchet MS"/>
                <a:cs typeface="Trebuchet MS"/>
              </a:rPr>
              <a:t>g  </a:t>
            </a:r>
            <a:r>
              <a:rPr sz="1800" spc="-55" dirty="0">
                <a:latin typeface="Trebuchet MS"/>
                <a:cs typeface="Trebuchet MS"/>
              </a:rPr>
              <a:t>se</a:t>
            </a:r>
            <a:r>
              <a:rPr sz="1800" spc="10" dirty="0">
                <a:latin typeface="Trebuchet MS"/>
                <a:cs typeface="Trebuchet MS"/>
              </a:rPr>
              <a:t>r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i</a:t>
            </a:r>
            <a:r>
              <a:rPr sz="1800" spc="-114" dirty="0">
                <a:latin typeface="Trebuchet MS"/>
                <a:cs typeface="Trebuchet MS"/>
              </a:rPr>
              <a:t>ce</a:t>
            </a:r>
            <a:r>
              <a:rPr sz="1800" spc="-40" dirty="0">
                <a:latin typeface="Trebuchet MS"/>
                <a:cs typeface="Trebuchet MS"/>
              </a:rPr>
              <a:t>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80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86275" y="2200275"/>
            <a:ext cx="4667250" cy="2076450"/>
            <a:chOff x="4486275" y="2200275"/>
            <a:chExt cx="4667250" cy="2076450"/>
          </a:xfrm>
        </p:grpSpPr>
        <p:sp>
          <p:nvSpPr>
            <p:cNvPr id="10" name="object 10"/>
            <p:cNvSpPr/>
            <p:nvPr/>
          </p:nvSpPr>
          <p:spPr>
            <a:xfrm>
              <a:off x="4495800" y="2209800"/>
              <a:ext cx="4648200" cy="2057400"/>
            </a:xfrm>
            <a:custGeom>
              <a:avLst/>
              <a:gdLst/>
              <a:ahLst/>
              <a:cxnLst/>
              <a:rect l="l" t="t" r="r" b="b"/>
              <a:pathLst>
                <a:path w="4648200" h="2057400">
                  <a:moveTo>
                    <a:pt x="4305300" y="0"/>
                  </a:moveTo>
                  <a:lnTo>
                    <a:pt x="342900" y="0"/>
                  </a:lnTo>
                  <a:lnTo>
                    <a:pt x="296375" y="3130"/>
                  </a:lnTo>
                  <a:lnTo>
                    <a:pt x="251751" y="12250"/>
                  </a:lnTo>
                  <a:lnTo>
                    <a:pt x="209436" y="26949"/>
                  </a:lnTo>
                  <a:lnTo>
                    <a:pt x="169841" y="46820"/>
                  </a:lnTo>
                  <a:lnTo>
                    <a:pt x="133373" y="71454"/>
                  </a:lnTo>
                  <a:lnTo>
                    <a:pt x="100441" y="100441"/>
                  </a:lnTo>
                  <a:lnTo>
                    <a:pt x="71454" y="133373"/>
                  </a:lnTo>
                  <a:lnTo>
                    <a:pt x="46820" y="169841"/>
                  </a:lnTo>
                  <a:lnTo>
                    <a:pt x="26949" y="209436"/>
                  </a:lnTo>
                  <a:lnTo>
                    <a:pt x="12250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714500"/>
                  </a:lnTo>
                  <a:lnTo>
                    <a:pt x="3130" y="1761024"/>
                  </a:lnTo>
                  <a:lnTo>
                    <a:pt x="12250" y="1805648"/>
                  </a:lnTo>
                  <a:lnTo>
                    <a:pt x="26949" y="1847963"/>
                  </a:lnTo>
                  <a:lnTo>
                    <a:pt x="46820" y="1887558"/>
                  </a:lnTo>
                  <a:lnTo>
                    <a:pt x="71454" y="1924026"/>
                  </a:lnTo>
                  <a:lnTo>
                    <a:pt x="100441" y="1956958"/>
                  </a:lnTo>
                  <a:lnTo>
                    <a:pt x="133373" y="1985945"/>
                  </a:lnTo>
                  <a:lnTo>
                    <a:pt x="169841" y="2010579"/>
                  </a:lnTo>
                  <a:lnTo>
                    <a:pt x="209436" y="2030450"/>
                  </a:lnTo>
                  <a:lnTo>
                    <a:pt x="251751" y="2045149"/>
                  </a:lnTo>
                  <a:lnTo>
                    <a:pt x="296375" y="2054269"/>
                  </a:lnTo>
                  <a:lnTo>
                    <a:pt x="342900" y="2057400"/>
                  </a:lnTo>
                  <a:lnTo>
                    <a:pt x="4305300" y="2057400"/>
                  </a:lnTo>
                  <a:lnTo>
                    <a:pt x="4351824" y="2054269"/>
                  </a:lnTo>
                  <a:lnTo>
                    <a:pt x="4396448" y="2045149"/>
                  </a:lnTo>
                  <a:lnTo>
                    <a:pt x="4438763" y="2030450"/>
                  </a:lnTo>
                  <a:lnTo>
                    <a:pt x="4478358" y="2010579"/>
                  </a:lnTo>
                  <a:lnTo>
                    <a:pt x="4514826" y="1985945"/>
                  </a:lnTo>
                  <a:lnTo>
                    <a:pt x="4547758" y="1956958"/>
                  </a:lnTo>
                  <a:lnTo>
                    <a:pt x="4576745" y="1924026"/>
                  </a:lnTo>
                  <a:lnTo>
                    <a:pt x="4601379" y="1887558"/>
                  </a:lnTo>
                  <a:lnTo>
                    <a:pt x="4621250" y="1847963"/>
                  </a:lnTo>
                  <a:lnTo>
                    <a:pt x="4635949" y="1805648"/>
                  </a:lnTo>
                  <a:lnTo>
                    <a:pt x="4645069" y="1761024"/>
                  </a:lnTo>
                  <a:lnTo>
                    <a:pt x="4648200" y="1714500"/>
                  </a:lnTo>
                  <a:lnTo>
                    <a:pt x="4648200" y="342900"/>
                  </a:lnTo>
                  <a:lnTo>
                    <a:pt x="4645069" y="296375"/>
                  </a:lnTo>
                  <a:lnTo>
                    <a:pt x="4635949" y="251751"/>
                  </a:lnTo>
                  <a:lnTo>
                    <a:pt x="4621250" y="209436"/>
                  </a:lnTo>
                  <a:lnTo>
                    <a:pt x="4601379" y="169841"/>
                  </a:lnTo>
                  <a:lnTo>
                    <a:pt x="4576745" y="133373"/>
                  </a:lnTo>
                  <a:lnTo>
                    <a:pt x="4547758" y="100441"/>
                  </a:lnTo>
                  <a:lnTo>
                    <a:pt x="4514826" y="71454"/>
                  </a:lnTo>
                  <a:lnTo>
                    <a:pt x="4478358" y="46820"/>
                  </a:lnTo>
                  <a:lnTo>
                    <a:pt x="4438763" y="26949"/>
                  </a:lnTo>
                  <a:lnTo>
                    <a:pt x="4396448" y="12250"/>
                  </a:lnTo>
                  <a:lnTo>
                    <a:pt x="4351824" y="3130"/>
                  </a:lnTo>
                  <a:lnTo>
                    <a:pt x="43053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95800" y="2209800"/>
              <a:ext cx="4648200" cy="2057400"/>
            </a:xfrm>
            <a:custGeom>
              <a:avLst/>
              <a:gdLst/>
              <a:ahLst/>
              <a:cxnLst/>
              <a:rect l="l" t="t" r="r" b="b"/>
              <a:pathLst>
                <a:path w="4648200" h="2057400">
                  <a:moveTo>
                    <a:pt x="0" y="342900"/>
                  </a:moveTo>
                  <a:lnTo>
                    <a:pt x="3130" y="296375"/>
                  </a:lnTo>
                  <a:lnTo>
                    <a:pt x="12250" y="251751"/>
                  </a:lnTo>
                  <a:lnTo>
                    <a:pt x="26949" y="209436"/>
                  </a:lnTo>
                  <a:lnTo>
                    <a:pt x="46820" y="169841"/>
                  </a:lnTo>
                  <a:lnTo>
                    <a:pt x="71454" y="133373"/>
                  </a:lnTo>
                  <a:lnTo>
                    <a:pt x="100441" y="100441"/>
                  </a:lnTo>
                  <a:lnTo>
                    <a:pt x="133373" y="71454"/>
                  </a:lnTo>
                  <a:lnTo>
                    <a:pt x="169841" y="46820"/>
                  </a:lnTo>
                  <a:lnTo>
                    <a:pt x="209436" y="26949"/>
                  </a:lnTo>
                  <a:lnTo>
                    <a:pt x="251751" y="12250"/>
                  </a:lnTo>
                  <a:lnTo>
                    <a:pt x="296375" y="3130"/>
                  </a:lnTo>
                  <a:lnTo>
                    <a:pt x="342900" y="0"/>
                  </a:lnTo>
                  <a:lnTo>
                    <a:pt x="4305300" y="0"/>
                  </a:lnTo>
                  <a:lnTo>
                    <a:pt x="4351824" y="3130"/>
                  </a:lnTo>
                  <a:lnTo>
                    <a:pt x="4396448" y="12250"/>
                  </a:lnTo>
                  <a:lnTo>
                    <a:pt x="4438763" y="26949"/>
                  </a:lnTo>
                  <a:lnTo>
                    <a:pt x="4478358" y="46820"/>
                  </a:lnTo>
                  <a:lnTo>
                    <a:pt x="4514826" y="71454"/>
                  </a:lnTo>
                  <a:lnTo>
                    <a:pt x="4547758" y="100441"/>
                  </a:lnTo>
                  <a:lnTo>
                    <a:pt x="4576745" y="133373"/>
                  </a:lnTo>
                  <a:lnTo>
                    <a:pt x="4601379" y="169841"/>
                  </a:lnTo>
                  <a:lnTo>
                    <a:pt x="4621250" y="209436"/>
                  </a:lnTo>
                  <a:lnTo>
                    <a:pt x="4635949" y="251751"/>
                  </a:lnTo>
                  <a:lnTo>
                    <a:pt x="4645069" y="296375"/>
                  </a:lnTo>
                  <a:lnTo>
                    <a:pt x="4648200" y="342900"/>
                  </a:lnTo>
                  <a:lnTo>
                    <a:pt x="4648200" y="1714500"/>
                  </a:lnTo>
                  <a:lnTo>
                    <a:pt x="4645069" y="1761024"/>
                  </a:lnTo>
                  <a:lnTo>
                    <a:pt x="4635949" y="1805648"/>
                  </a:lnTo>
                  <a:lnTo>
                    <a:pt x="4621250" y="1847963"/>
                  </a:lnTo>
                  <a:lnTo>
                    <a:pt x="4601379" y="1887558"/>
                  </a:lnTo>
                  <a:lnTo>
                    <a:pt x="4576745" y="1924026"/>
                  </a:lnTo>
                  <a:lnTo>
                    <a:pt x="4547758" y="1956958"/>
                  </a:lnTo>
                  <a:lnTo>
                    <a:pt x="4514826" y="1985945"/>
                  </a:lnTo>
                  <a:lnTo>
                    <a:pt x="4478358" y="2010579"/>
                  </a:lnTo>
                  <a:lnTo>
                    <a:pt x="4438763" y="2030450"/>
                  </a:lnTo>
                  <a:lnTo>
                    <a:pt x="4396448" y="2045149"/>
                  </a:lnTo>
                  <a:lnTo>
                    <a:pt x="4351824" y="2054269"/>
                  </a:lnTo>
                  <a:lnTo>
                    <a:pt x="4305300" y="2057400"/>
                  </a:lnTo>
                  <a:lnTo>
                    <a:pt x="342900" y="2057400"/>
                  </a:lnTo>
                  <a:lnTo>
                    <a:pt x="296375" y="2054269"/>
                  </a:lnTo>
                  <a:lnTo>
                    <a:pt x="251751" y="2045149"/>
                  </a:lnTo>
                  <a:lnTo>
                    <a:pt x="209436" y="2030450"/>
                  </a:lnTo>
                  <a:lnTo>
                    <a:pt x="169841" y="2010579"/>
                  </a:lnTo>
                  <a:lnTo>
                    <a:pt x="133373" y="1985945"/>
                  </a:lnTo>
                  <a:lnTo>
                    <a:pt x="100441" y="1956958"/>
                  </a:lnTo>
                  <a:lnTo>
                    <a:pt x="71454" y="1924026"/>
                  </a:lnTo>
                  <a:lnTo>
                    <a:pt x="46820" y="1887558"/>
                  </a:lnTo>
                  <a:lnTo>
                    <a:pt x="26949" y="1847963"/>
                  </a:lnTo>
                  <a:lnTo>
                    <a:pt x="12250" y="1805648"/>
                  </a:lnTo>
                  <a:lnTo>
                    <a:pt x="3130" y="1761024"/>
                  </a:lnTo>
                  <a:lnTo>
                    <a:pt x="0" y="1714500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79950" y="2806395"/>
            <a:ext cx="42792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Trebuchet MS"/>
                <a:cs typeface="Trebuchet MS"/>
              </a:rPr>
              <a:t>II.</a:t>
            </a:r>
            <a:r>
              <a:rPr sz="1800" b="1" spc="-24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Decentralization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counselling</a:t>
            </a:r>
            <a:r>
              <a:rPr sz="1800" b="1" spc="-40" dirty="0">
                <a:latin typeface="Trebuchet MS"/>
                <a:cs typeface="Trebuchet MS"/>
              </a:rPr>
              <a:t> services:</a:t>
            </a:r>
            <a:endParaRPr sz="1800">
              <a:latin typeface="Trebuchet MS"/>
              <a:cs typeface="Trebuchet MS"/>
            </a:endParaRPr>
          </a:p>
          <a:p>
            <a:pPr marL="820419" marR="355600" indent="-454659">
              <a:lnSpc>
                <a:spcPct val="100000"/>
              </a:lnSpc>
            </a:pPr>
            <a:r>
              <a:rPr sz="1800" spc="-20" dirty="0">
                <a:latin typeface="Trebuchet MS"/>
                <a:cs typeface="Trebuchet MS"/>
              </a:rPr>
              <a:t>(</a:t>
            </a:r>
            <a:r>
              <a:rPr sz="1800" spc="-40" dirty="0">
                <a:latin typeface="Trebuchet MS"/>
                <a:cs typeface="Trebuchet MS"/>
              </a:rPr>
              <a:t>T</a:t>
            </a:r>
            <a:r>
              <a:rPr sz="1800" spc="-75" dirty="0">
                <a:latin typeface="Trebuchet MS"/>
                <a:cs typeface="Trebuchet MS"/>
              </a:rPr>
              <a:t>h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r</a:t>
            </a:r>
            <a:r>
              <a:rPr sz="1800" spc="-85" dirty="0">
                <a:latin typeface="Trebuchet MS"/>
                <a:cs typeface="Trebuchet MS"/>
              </a:rPr>
              <a:t>es</a:t>
            </a:r>
            <a:r>
              <a:rPr sz="1800" spc="-90" dirty="0">
                <a:latin typeface="Trebuchet MS"/>
                <a:cs typeface="Trebuchet MS"/>
              </a:rPr>
              <a:t>p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n</a:t>
            </a:r>
            <a:r>
              <a:rPr sz="1800" spc="-95" dirty="0">
                <a:latin typeface="Trebuchet MS"/>
                <a:cs typeface="Trebuchet MS"/>
              </a:rPr>
              <a:t>s</a:t>
            </a:r>
            <a:r>
              <a:rPr sz="1800" spc="-75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b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15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t</a:t>
            </a:r>
            <a:r>
              <a:rPr sz="1800" spc="-110" dirty="0">
                <a:latin typeface="Trebuchet MS"/>
                <a:cs typeface="Trebuchet MS"/>
              </a:rPr>
              <a:t>i</a:t>
            </a:r>
            <a:r>
              <a:rPr sz="1800" spc="-80" dirty="0">
                <a:latin typeface="Trebuchet MS"/>
                <a:cs typeface="Trebuchet MS"/>
              </a:rPr>
              <a:t>es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220" dirty="0">
                <a:latin typeface="Trebuchet MS"/>
                <a:cs typeface="Trebuchet MS"/>
              </a:rPr>
              <a:t>f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t</a:t>
            </a:r>
            <a:r>
              <a:rPr sz="1800" spc="-105" dirty="0">
                <a:latin typeface="Trebuchet MS"/>
                <a:cs typeface="Trebuchet MS"/>
              </a:rPr>
              <a:t>h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c</a:t>
            </a:r>
            <a:r>
              <a:rPr sz="1800" spc="-50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un</a:t>
            </a:r>
            <a:r>
              <a:rPr sz="1800" spc="-120" dirty="0">
                <a:latin typeface="Trebuchet MS"/>
                <a:cs typeface="Trebuchet MS"/>
              </a:rPr>
              <a:t>sel</a:t>
            </a:r>
            <a:r>
              <a:rPr sz="1800" spc="-10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75" dirty="0">
                <a:latin typeface="Trebuchet MS"/>
                <a:cs typeface="Trebuchet MS"/>
              </a:rPr>
              <a:t>n</a:t>
            </a:r>
            <a:r>
              <a:rPr sz="1800" spc="-100" dirty="0">
                <a:latin typeface="Trebuchet MS"/>
                <a:cs typeface="Trebuchet MS"/>
              </a:rPr>
              <a:t>g  </a:t>
            </a:r>
            <a:r>
              <a:rPr sz="1800" spc="-55" dirty="0">
                <a:latin typeface="Trebuchet MS"/>
                <a:cs typeface="Trebuchet MS"/>
              </a:rPr>
              <a:t>se</a:t>
            </a:r>
            <a:r>
              <a:rPr sz="1800" spc="10" dirty="0">
                <a:latin typeface="Trebuchet MS"/>
                <a:cs typeface="Trebuchet MS"/>
              </a:rPr>
              <a:t>r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i</a:t>
            </a:r>
            <a:r>
              <a:rPr sz="1800" spc="-114" dirty="0">
                <a:latin typeface="Trebuchet MS"/>
                <a:cs typeface="Trebuchet MS"/>
              </a:rPr>
              <a:t>ce</a:t>
            </a:r>
            <a:r>
              <a:rPr sz="1800" spc="-40" dirty="0">
                <a:latin typeface="Trebuchet MS"/>
                <a:cs typeface="Trebuchet MS"/>
              </a:rPr>
              <a:t>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40" dirty="0">
                <a:latin typeface="Trebuchet MS"/>
                <a:cs typeface="Trebuchet MS"/>
              </a:rPr>
              <a:t>s </a:t>
            </a:r>
            <a:r>
              <a:rPr sz="1800" spc="-140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est</a:t>
            </a:r>
            <a:r>
              <a:rPr sz="1800" spc="-105" dirty="0">
                <a:latin typeface="Trebuchet MS"/>
                <a:cs typeface="Trebuchet MS"/>
              </a:rPr>
              <a:t>ed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80" dirty="0">
                <a:latin typeface="Trebuchet MS"/>
                <a:cs typeface="Trebuchet MS"/>
              </a:rPr>
              <a:t>u</a:t>
            </a:r>
            <a:r>
              <a:rPr sz="1800" spc="-95" dirty="0">
                <a:latin typeface="Trebuchet MS"/>
                <a:cs typeface="Trebuchet MS"/>
              </a:rPr>
              <a:t>p</a:t>
            </a:r>
            <a:r>
              <a:rPr sz="1800" spc="15" dirty="0">
                <a:latin typeface="Trebuchet MS"/>
                <a:cs typeface="Trebuchet MS"/>
              </a:rPr>
              <a:t>o</a:t>
            </a:r>
            <a:r>
              <a:rPr sz="1800" spc="-85" dirty="0">
                <a:latin typeface="Trebuchet MS"/>
                <a:cs typeface="Trebuchet MS"/>
              </a:rPr>
              <a:t>n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130" dirty="0">
                <a:latin typeface="Trebuchet MS"/>
                <a:cs typeface="Trebuchet MS"/>
              </a:rPr>
              <a:t>teac</a:t>
            </a:r>
            <a:r>
              <a:rPr sz="1800" spc="-75" dirty="0">
                <a:latin typeface="Trebuchet MS"/>
                <a:cs typeface="Trebuchet MS"/>
              </a:rPr>
              <a:t>h</a:t>
            </a:r>
            <a:r>
              <a:rPr sz="1800" spc="-65" dirty="0">
                <a:latin typeface="Trebuchet MS"/>
                <a:cs typeface="Trebuchet MS"/>
              </a:rPr>
              <a:t>e</a:t>
            </a:r>
            <a:r>
              <a:rPr sz="1800" spc="-40" dirty="0">
                <a:latin typeface="Trebuchet MS"/>
                <a:cs typeface="Trebuchet MS"/>
              </a:rPr>
              <a:t>rs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76475" y="4257675"/>
            <a:ext cx="4514850" cy="2076450"/>
            <a:chOff x="2276475" y="4257675"/>
            <a:chExt cx="4514850" cy="2076450"/>
          </a:xfrm>
        </p:grpSpPr>
        <p:sp>
          <p:nvSpPr>
            <p:cNvPr id="14" name="object 14"/>
            <p:cNvSpPr/>
            <p:nvPr/>
          </p:nvSpPr>
          <p:spPr>
            <a:xfrm>
              <a:off x="2286000" y="4267200"/>
              <a:ext cx="4495800" cy="2057400"/>
            </a:xfrm>
            <a:custGeom>
              <a:avLst/>
              <a:gdLst/>
              <a:ahLst/>
              <a:cxnLst/>
              <a:rect l="l" t="t" r="r" b="b"/>
              <a:pathLst>
                <a:path w="4495800" h="2057400">
                  <a:moveTo>
                    <a:pt x="4152900" y="0"/>
                  </a:moveTo>
                  <a:lnTo>
                    <a:pt x="342900" y="0"/>
                  </a:lnTo>
                  <a:lnTo>
                    <a:pt x="296375" y="3130"/>
                  </a:lnTo>
                  <a:lnTo>
                    <a:pt x="251751" y="12250"/>
                  </a:lnTo>
                  <a:lnTo>
                    <a:pt x="209436" y="26949"/>
                  </a:lnTo>
                  <a:lnTo>
                    <a:pt x="169841" y="46820"/>
                  </a:lnTo>
                  <a:lnTo>
                    <a:pt x="133373" y="71454"/>
                  </a:lnTo>
                  <a:lnTo>
                    <a:pt x="100441" y="100441"/>
                  </a:lnTo>
                  <a:lnTo>
                    <a:pt x="71454" y="133373"/>
                  </a:lnTo>
                  <a:lnTo>
                    <a:pt x="46820" y="169841"/>
                  </a:lnTo>
                  <a:lnTo>
                    <a:pt x="26949" y="209436"/>
                  </a:lnTo>
                  <a:lnTo>
                    <a:pt x="12250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714487"/>
                  </a:lnTo>
                  <a:lnTo>
                    <a:pt x="3130" y="1761017"/>
                  </a:lnTo>
                  <a:lnTo>
                    <a:pt x="12250" y="1805646"/>
                  </a:lnTo>
                  <a:lnTo>
                    <a:pt x="26949" y="1847963"/>
                  </a:lnTo>
                  <a:lnTo>
                    <a:pt x="46820" y="1887560"/>
                  </a:lnTo>
                  <a:lnTo>
                    <a:pt x="71454" y="1924029"/>
                  </a:lnTo>
                  <a:lnTo>
                    <a:pt x="100441" y="1956962"/>
                  </a:lnTo>
                  <a:lnTo>
                    <a:pt x="133373" y="1985948"/>
                  </a:lnTo>
                  <a:lnTo>
                    <a:pt x="169841" y="2010581"/>
                  </a:lnTo>
                  <a:lnTo>
                    <a:pt x="209436" y="2030451"/>
                  </a:lnTo>
                  <a:lnTo>
                    <a:pt x="251751" y="2045150"/>
                  </a:lnTo>
                  <a:lnTo>
                    <a:pt x="296375" y="2054269"/>
                  </a:lnTo>
                  <a:lnTo>
                    <a:pt x="342900" y="2057400"/>
                  </a:lnTo>
                  <a:lnTo>
                    <a:pt x="4152900" y="2057400"/>
                  </a:lnTo>
                  <a:lnTo>
                    <a:pt x="4199424" y="2054269"/>
                  </a:lnTo>
                  <a:lnTo>
                    <a:pt x="4244048" y="2045150"/>
                  </a:lnTo>
                  <a:lnTo>
                    <a:pt x="4286363" y="2030451"/>
                  </a:lnTo>
                  <a:lnTo>
                    <a:pt x="4325958" y="2010581"/>
                  </a:lnTo>
                  <a:lnTo>
                    <a:pt x="4362426" y="1985948"/>
                  </a:lnTo>
                  <a:lnTo>
                    <a:pt x="4395358" y="1956962"/>
                  </a:lnTo>
                  <a:lnTo>
                    <a:pt x="4424345" y="1924029"/>
                  </a:lnTo>
                  <a:lnTo>
                    <a:pt x="4448979" y="1887560"/>
                  </a:lnTo>
                  <a:lnTo>
                    <a:pt x="4468850" y="1847963"/>
                  </a:lnTo>
                  <a:lnTo>
                    <a:pt x="4483549" y="1805646"/>
                  </a:lnTo>
                  <a:lnTo>
                    <a:pt x="4492669" y="1761017"/>
                  </a:lnTo>
                  <a:lnTo>
                    <a:pt x="4495800" y="1714487"/>
                  </a:lnTo>
                  <a:lnTo>
                    <a:pt x="4495800" y="342900"/>
                  </a:lnTo>
                  <a:lnTo>
                    <a:pt x="4492669" y="296375"/>
                  </a:lnTo>
                  <a:lnTo>
                    <a:pt x="4483549" y="251751"/>
                  </a:lnTo>
                  <a:lnTo>
                    <a:pt x="4468850" y="209436"/>
                  </a:lnTo>
                  <a:lnTo>
                    <a:pt x="4448979" y="169841"/>
                  </a:lnTo>
                  <a:lnTo>
                    <a:pt x="4424345" y="133373"/>
                  </a:lnTo>
                  <a:lnTo>
                    <a:pt x="4395358" y="100441"/>
                  </a:lnTo>
                  <a:lnTo>
                    <a:pt x="4362426" y="71454"/>
                  </a:lnTo>
                  <a:lnTo>
                    <a:pt x="4325958" y="46820"/>
                  </a:lnTo>
                  <a:lnTo>
                    <a:pt x="4286363" y="26949"/>
                  </a:lnTo>
                  <a:lnTo>
                    <a:pt x="4244048" y="12250"/>
                  </a:lnTo>
                  <a:lnTo>
                    <a:pt x="4199424" y="3130"/>
                  </a:lnTo>
                  <a:lnTo>
                    <a:pt x="41529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86000" y="4267200"/>
              <a:ext cx="4495800" cy="2057400"/>
            </a:xfrm>
            <a:custGeom>
              <a:avLst/>
              <a:gdLst/>
              <a:ahLst/>
              <a:cxnLst/>
              <a:rect l="l" t="t" r="r" b="b"/>
              <a:pathLst>
                <a:path w="4495800" h="2057400">
                  <a:moveTo>
                    <a:pt x="0" y="342900"/>
                  </a:moveTo>
                  <a:lnTo>
                    <a:pt x="3130" y="296375"/>
                  </a:lnTo>
                  <a:lnTo>
                    <a:pt x="12250" y="251751"/>
                  </a:lnTo>
                  <a:lnTo>
                    <a:pt x="26949" y="209436"/>
                  </a:lnTo>
                  <a:lnTo>
                    <a:pt x="46820" y="169841"/>
                  </a:lnTo>
                  <a:lnTo>
                    <a:pt x="71454" y="133373"/>
                  </a:lnTo>
                  <a:lnTo>
                    <a:pt x="100441" y="100441"/>
                  </a:lnTo>
                  <a:lnTo>
                    <a:pt x="133373" y="71454"/>
                  </a:lnTo>
                  <a:lnTo>
                    <a:pt x="169841" y="46820"/>
                  </a:lnTo>
                  <a:lnTo>
                    <a:pt x="209436" y="26949"/>
                  </a:lnTo>
                  <a:lnTo>
                    <a:pt x="251751" y="12250"/>
                  </a:lnTo>
                  <a:lnTo>
                    <a:pt x="296375" y="3130"/>
                  </a:lnTo>
                  <a:lnTo>
                    <a:pt x="342900" y="0"/>
                  </a:lnTo>
                  <a:lnTo>
                    <a:pt x="4152900" y="0"/>
                  </a:lnTo>
                  <a:lnTo>
                    <a:pt x="4199424" y="3130"/>
                  </a:lnTo>
                  <a:lnTo>
                    <a:pt x="4244048" y="12250"/>
                  </a:lnTo>
                  <a:lnTo>
                    <a:pt x="4286363" y="26949"/>
                  </a:lnTo>
                  <a:lnTo>
                    <a:pt x="4325958" y="46820"/>
                  </a:lnTo>
                  <a:lnTo>
                    <a:pt x="4362426" y="71454"/>
                  </a:lnTo>
                  <a:lnTo>
                    <a:pt x="4395358" y="100441"/>
                  </a:lnTo>
                  <a:lnTo>
                    <a:pt x="4424345" y="133373"/>
                  </a:lnTo>
                  <a:lnTo>
                    <a:pt x="4448979" y="169841"/>
                  </a:lnTo>
                  <a:lnTo>
                    <a:pt x="4468850" y="209436"/>
                  </a:lnTo>
                  <a:lnTo>
                    <a:pt x="4483549" y="251751"/>
                  </a:lnTo>
                  <a:lnTo>
                    <a:pt x="4492669" y="296375"/>
                  </a:lnTo>
                  <a:lnTo>
                    <a:pt x="4495800" y="342900"/>
                  </a:lnTo>
                  <a:lnTo>
                    <a:pt x="4495800" y="1714487"/>
                  </a:lnTo>
                  <a:lnTo>
                    <a:pt x="4492669" y="1761017"/>
                  </a:lnTo>
                  <a:lnTo>
                    <a:pt x="4483549" y="1805646"/>
                  </a:lnTo>
                  <a:lnTo>
                    <a:pt x="4468850" y="1847963"/>
                  </a:lnTo>
                  <a:lnTo>
                    <a:pt x="4448979" y="1887560"/>
                  </a:lnTo>
                  <a:lnTo>
                    <a:pt x="4424345" y="1924029"/>
                  </a:lnTo>
                  <a:lnTo>
                    <a:pt x="4395358" y="1956962"/>
                  </a:lnTo>
                  <a:lnTo>
                    <a:pt x="4362426" y="1985948"/>
                  </a:lnTo>
                  <a:lnTo>
                    <a:pt x="4325958" y="2010581"/>
                  </a:lnTo>
                  <a:lnTo>
                    <a:pt x="4286363" y="2030451"/>
                  </a:lnTo>
                  <a:lnTo>
                    <a:pt x="4244048" y="2045150"/>
                  </a:lnTo>
                  <a:lnTo>
                    <a:pt x="4199424" y="2054269"/>
                  </a:lnTo>
                  <a:lnTo>
                    <a:pt x="4152900" y="2057400"/>
                  </a:lnTo>
                  <a:lnTo>
                    <a:pt x="342900" y="2057400"/>
                  </a:lnTo>
                  <a:lnTo>
                    <a:pt x="296375" y="2054269"/>
                  </a:lnTo>
                  <a:lnTo>
                    <a:pt x="251751" y="2045150"/>
                  </a:lnTo>
                  <a:lnTo>
                    <a:pt x="209436" y="2030451"/>
                  </a:lnTo>
                  <a:lnTo>
                    <a:pt x="169841" y="2010581"/>
                  </a:lnTo>
                  <a:lnTo>
                    <a:pt x="133373" y="1985948"/>
                  </a:lnTo>
                  <a:lnTo>
                    <a:pt x="100441" y="1956962"/>
                  </a:lnTo>
                  <a:lnTo>
                    <a:pt x="71454" y="1924029"/>
                  </a:lnTo>
                  <a:lnTo>
                    <a:pt x="46820" y="1887560"/>
                  </a:lnTo>
                  <a:lnTo>
                    <a:pt x="26949" y="1847963"/>
                  </a:lnTo>
                  <a:lnTo>
                    <a:pt x="12250" y="1805646"/>
                  </a:lnTo>
                  <a:lnTo>
                    <a:pt x="3130" y="1761017"/>
                  </a:lnTo>
                  <a:lnTo>
                    <a:pt x="0" y="1714487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548508" y="4590415"/>
            <a:ext cx="399986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100"/>
              </a:spcBef>
            </a:pPr>
            <a:r>
              <a:rPr sz="1800" b="1" spc="30" dirty="0">
                <a:latin typeface="Trebuchet MS"/>
                <a:cs typeface="Trebuchet MS"/>
              </a:rPr>
              <a:t>III.</a:t>
            </a:r>
            <a:r>
              <a:rPr sz="1800" b="1" spc="-240" dirty="0">
                <a:latin typeface="Trebuchet MS"/>
                <a:cs typeface="Trebuchet MS"/>
              </a:rPr>
              <a:t> </a:t>
            </a:r>
            <a:r>
              <a:rPr sz="1800" b="1" spc="290" dirty="0">
                <a:latin typeface="Trebuchet MS"/>
                <a:cs typeface="Trebuchet MS"/>
              </a:rPr>
              <a:t>C</a:t>
            </a:r>
            <a:r>
              <a:rPr sz="1800" b="1" spc="55" dirty="0">
                <a:latin typeface="Trebuchet MS"/>
                <a:cs typeface="Trebuchet MS"/>
              </a:rPr>
              <a:t>o</a:t>
            </a:r>
            <a:r>
              <a:rPr sz="1800" b="1" spc="105" dirty="0">
                <a:latin typeface="Trebuchet MS"/>
                <a:cs typeface="Trebuchet MS"/>
              </a:rPr>
              <a:t>m</a:t>
            </a:r>
            <a:r>
              <a:rPr sz="1800" b="1" spc="75" dirty="0">
                <a:latin typeface="Trebuchet MS"/>
                <a:cs typeface="Trebuchet MS"/>
              </a:rPr>
              <a:t>b</a:t>
            </a:r>
            <a:r>
              <a:rPr sz="1800" b="1" spc="-60" dirty="0">
                <a:latin typeface="Trebuchet MS"/>
                <a:cs typeface="Trebuchet MS"/>
              </a:rPr>
              <a:t>i</a:t>
            </a:r>
            <a:r>
              <a:rPr sz="1800" b="1" spc="-10" dirty="0">
                <a:latin typeface="Trebuchet MS"/>
                <a:cs typeface="Trebuchet MS"/>
              </a:rPr>
              <a:t>n</a:t>
            </a:r>
            <a:r>
              <a:rPr sz="1800" b="1" spc="5" dirty="0">
                <a:latin typeface="Trebuchet MS"/>
                <a:cs typeface="Trebuchet MS"/>
              </a:rPr>
              <a:t>a</a:t>
            </a:r>
            <a:r>
              <a:rPr sz="1800" b="1" spc="-5" dirty="0">
                <a:latin typeface="Trebuchet MS"/>
                <a:cs typeface="Trebuchet MS"/>
              </a:rPr>
              <a:t>t</a:t>
            </a:r>
            <a:r>
              <a:rPr sz="1800" b="1" spc="-60" dirty="0">
                <a:latin typeface="Trebuchet MS"/>
                <a:cs typeface="Trebuchet MS"/>
              </a:rPr>
              <a:t>i</a:t>
            </a:r>
            <a:r>
              <a:rPr sz="1800" b="1" spc="55" dirty="0">
                <a:latin typeface="Trebuchet MS"/>
                <a:cs typeface="Trebuchet MS"/>
              </a:rPr>
              <a:t>o</a:t>
            </a:r>
            <a:r>
              <a:rPr sz="1800" b="1" spc="-15" dirty="0">
                <a:latin typeface="Trebuchet MS"/>
                <a:cs typeface="Trebuchet MS"/>
              </a:rPr>
              <a:t>n</a:t>
            </a:r>
            <a:r>
              <a:rPr sz="1800" b="1" spc="-85" dirty="0">
                <a:latin typeface="Trebuchet MS"/>
                <a:cs typeface="Trebuchet MS"/>
              </a:rPr>
              <a:t> </a:t>
            </a:r>
            <a:r>
              <a:rPr sz="1800" b="1" spc="55" dirty="0">
                <a:latin typeface="Trebuchet MS"/>
                <a:cs typeface="Trebuchet MS"/>
              </a:rPr>
              <a:t>o</a:t>
            </a:r>
            <a:r>
              <a:rPr sz="1800" b="1" spc="-125" dirty="0">
                <a:latin typeface="Trebuchet MS"/>
                <a:cs typeface="Trebuchet MS"/>
              </a:rPr>
              <a:t>f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c</a:t>
            </a:r>
            <a:r>
              <a:rPr sz="1800" b="1" spc="-55" dirty="0">
                <a:latin typeface="Trebuchet MS"/>
                <a:cs typeface="Trebuchet MS"/>
              </a:rPr>
              <a:t>e</a:t>
            </a:r>
            <a:r>
              <a:rPr sz="1800" b="1" spc="-10" dirty="0">
                <a:latin typeface="Trebuchet MS"/>
                <a:cs typeface="Trebuchet MS"/>
              </a:rPr>
              <a:t>n</a:t>
            </a:r>
            <a:r>
              <a:rPr sz="1800" b="1" dirty="0">
                <a:latin typeface="Trebuchet MS"/>
                <a:cs typeface="Trebuchet MS"/>
              </a:rPr>
              <a:t>t</a:t>
            </a:r>
            <a:r>
              <a:rPr sz="1800" b="1" spc="40" dirty="0">
                <a:latin typeface="Trebuchet MS"/>
                <a:cs typeface="Trebuchet MS"/>
              </a:rPr>
              <a:t>r</a:t>
            </a:r>
            <a:r>
              <a:rPr sz="1800" b="1" spc="-40" dirty="0">
                <a:latin typeface="Trebuchet MS"/>
                <a:cs typeface="Trebuchet MS"/>
              </a:rPr>
              <a:t>al</a:t>
            </a:r>
            <a:r>
              <a:rPr sz="1800" b="1" spc="-45" dirty="0">
                <a:latin typeface="Trebuchet MS"/>
                <a:cs typeface="Trebuchet MS"/>
              </a:rPr>
              <a:t>i</a:t>
            </a:r>
            <a:r>
              <a:rPr sz="1800" b="1" spc="-70" dirty="0">
                <a:latin typeface="Trebuchet MS"/>
                <a:cs typeface="Trebuchet MS"/>
              </a:rPr>
              <a:t>z</a:t>
            </a:r>
            <a:r>
              <a:rPr sz="1800" b="1" spc="-55" dirty="0">
                <a:latin typeface="Trebuchet MS"/>
                <a:cs typeface="Trebuchet MS"/>
              </a:rPr>
              <a:t>e</a:t>
            </a:r>
            <a:r>
              <a:rPr sz="1800" b="1" dirty="0">
                <a:latin typeface="Trebuchet MS"/>
                <a:cs typeface="Trebuchet MS"/>
              </a:rPr>
              <a:t>d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75" dirty="0">
                <a:latin typeface="Trebuchet MS"/>
                <a:cs typeface="Trebuchet MS"/>
              </a:rPr>
              <a:t>&amp;</a:t>
            </a:r>
            <a:endParaRPr sz="18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</a:pPr>
            <a:r>
              <a:rPr sz="1800" b="1" spc="-25" dirty="0">
                <a:latin typeface="Trebuchet MS"/>
                <a:cs typeface="Trebuchet MS"/>
              </a:rPr>
              <a:t>decentralized</a:t>
            </a:r>
            <a:r>
              <a:rPr sz="1800" b="1" spc="-6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counselling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40" dirty="0">
                <a:latin typeface="Trebuchet MS"/>
                <a:cs typeface="Trebuchet MS"/>
              </a:rPr>
              <a:t>services:</a:t>
            </a:r>
            <a:endParaRPr sz="1800">
              <a:latin typeface="Trebuchet MS"/>
              <a:cs typeface="Trebuchet MS"/>
            </a:endParaRPr>
          </a:p>
          <a:p>
            <a:pPr marR="36195" algn="r">
              <a:lnSpc>
                <a:spcPct val="100000"/>
              </a:lnSpc>
            </a:pPr>
            <a:r>
              <a:rPr sz="1800" spc="-65" dirty="0">
                <a:latin typeface="Trebuchet MS"/>
                <a:cs typeface="Trebuchet MS"/>
              </a:rPr>
              <a:t>(I</a:t>
            </a:r>
            <a:r>
              <a:rPr sz="1800" spc="-100" dirty="0">
                <a:latin typeface="Trebuchet MS"/>
                <a:cs typeface="Trebuchet MS"/>
              </a:rPr>
              <a:t>n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t</a:t>
            </a:r>
            <a:r>
              <a:rPr sz="1800" spc="-105" dirty="0">
                <a:latin typeface="Trebuchet MS"/>
                <a:cs typeface="Trebuchet MS"/>
              </a:rPr>
              <a:t>h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40" dirty="0">
                <a:latin typeface="Trebuchet MS"/>
                <a:cs typeface="Trebuchet MS"/>
              </a:rPr>
              <a:t>s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70" dirty="0">
                <a:latin typeface="Trebuchet MS"/>
                <a:cs typeface="Trebuchet MS"/>
              </a:rPr>
              <a:t>m</a:t>
            </a:r>
            <a:r>
              <a:rPr sz="1800" spc="-70" dirty="0">
                <a:latin typeface="Trebuchet MS"/>
                <a:cs typeface="Trebuchet MS"/>
              </a:rPr>
              <a:t>i</a:t>
            </a:r>
            <a:r>
              <a:rPr sz="1800" spc="-45" dirty="0">
                <a:latin typeface="Trebuchet MS"/>
                <a:cs typeface="Trebuchet MS"/>
              </a:rPr>
              <a:t>x</a:t>
            </a:r>
            <a:r>
              <a:rPr sz="1800" spc="-105" dirty="0">
                <a:latin typeface="Trebuchet MS"/>
                <a:cs typeface="Trebuchet MS"/>
              </a:rPr>
              <a:t>ed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240" dirty="0">
                <a:latin typeface="Trebuchet MS"/>
                <a:cs typeface="Trebuchet MS"/>
              </a:rPr>
              <a:t>f</a:t>
            </a:r>
            <a:r>
              <a:rPr sz="1800" spc="15" dirty="0">
                <a:latin typeface="Trebuchet MS"/>
                <a:cs typeface="Trebuchet MS"/>
              </a:rPr>
              <a:t>or</a:t>
            </a:r>
            <a:r>
              <a:rPr sz="1800" spc="-190" dirty="0">
                <a:latin typeface="Trebuchet MS"/>
                <a:cs typeface="Trebuchet MS"/>
              </a:rPr>
              <a:t>m,</a:t>
            </a:r>
            <a:r>
              <a:rPr sz="1800" spc="-24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gu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d</a:t>
            </a:r>
            <a:r>
              <a:rPr sz="1800" spc="-130" dirty="0">
                <a:latin typeface="Trebuchet MS"/>
                <a:cs typeface="Trebuchet MS"/>
              </a:rPr>
              <a:t>an</a:t>
            </a:r>
            <a:r>
              <a:rPr sz="1800" spc="-114" dirty="0">
                <a:latin typeface="Trebuchet MS"/>
                <a:cs typeface="Trebuchet MS"/>
              </a:rPr>
              <a:t>ce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&amp;</a:t>
            </a:r>
            <a:r>
              <a:rPr sz="1800" spc="-40" dirty="0">
                <a:latin typeface="Trebuchet MS"/>
                <a:cs typeface="Trebuchet MS"/>
              </a:rPr>
              <a:t> c</a:t>
            </a:r>
            <a:r>
              <a:rPr sz="1800" spc="-50" dirty="0">
                <a:latin typeface="Trebuchet MS"/>
                <a:cs typeface="Trebuchet MS"/>
              </a:rPr>
              <a:t>o</a:t>
            </a:r>
            <a:r>
              <a:rPr sz="1800" spc="-75" dirty="0">
                <a:latin typeface="Trebuchet MS"/>
                <a:cs typeface="Trebuchet MS"/>
              </a:rPr>
              <a:t>un</a:t>
            </a:r>
            <a:r>
              <a:rPr sz="1800" spc="-120" dirty="0">
                <a:latin typeface="Trebuchet MS"/>
                <a:cs typeface="Trebuchet MS"/>
              </a:rPr>
              <a:t>sel</a:t>
            </a:r>
            <a:r>
              <a:rPr sz="1800" spc="-105" dirty="0">
                <a:latin typeface="Trebuchet MS"/>
                <a:cs typeface="Trebuchet MS"/>
              </a:rPr>
              <a:t>l</a:t>
            </a:r>
            <a:r>
              <a:rPr sz="1800" spc="-135" dirty="0">
                <a:latin typeface="Trebuchet MS"/>
                <a:cs typeface="Trebuchet MS"/>
              </a:rPr>
              <a:t>i</a:t>
            </a:r>
            <a:r>
              <a:rPr sz="1800" spc="-75" dirty="0">
                <a:latin typeface="Trebuchet MS"/>
                <a:cs typeface="Trebuchet MS"/>
              </a:rPr>
              <a:t>n</a:t>
            </a:r>
            <a:r>
              <a:rPr sz="1800" spc="-140" dirty="0">
                <a:latin typeface="Trebuchet MS"/>
                <a:cs typeface="Trebuchet MS"/>
              </a:rPr>
              <a:t>g</a:t>
            </a:r>
            <a:endParaRPr sz="1800">
              <a:latin typeface="Trebuchet MS"/>
              <a:cs typeface="Trebuchet MS"/>
            </a:endParaRPr>
          </a:p>
          <a:p>
            <a:pPr marL="316865" algn="ctr">
              <a:lnSpc>
                <a:spcPct val="100000"/>
              </a:lnSpc>
              <a:spcBef>
                <a:spcPts val="5"/>
              </a:spcBef>
            </a:pPr>
            <a:r>
              <a:rPr sz="1800" spc="-50" dirty="0">
                <a:latin typeface="Trebuchet MS"/>
                <a:cs typeface="Trebuchet MS"/>
              </a:rPr>
              <a:t>se</a:t>
            </a:r>
            <a:r>
              <a:rPr sz="1800" spc="10" dirty="0">
                <a:latin typeface="Trebuchet MS"/>
                <a:cs typeface="Trebuchet MS"/>
              </a:rPr>
              <a:t>r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ices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a</a:t>
            </a:r>
            <a:r>
              <a:rPr sz="1800" spc="-114" dirty="0">
                <a:latin typeface="Trebuchet MS"/>
                <a:cs typeface="Trebuchet MS"/>
              </a:rPr>
              <a:t>r</a:t>
            </a:r>
            <a:r>
              <a:rPr sz="1800" spc="-120" dirty="0">
                <a:latin typeface="Trebuchet MS"/>
                <a:cs typeface="Trebuchet MS"/>
              </a:rPr>
              <a:t>e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p</a:t>
            </a:r>
            <a:r>
              <a:rPr sz="1800" spc="-35" dirty="0">
                <a:latin typeface="Trebuchet MS"/>
                <a:cs typeface="Trebuchet MS"/>
              </a:rPr>
              <a:t>r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spc="-135" dirty="0">
                <a:latin typeface="Trebuchet MS"/>
                <a:cs typeface="Trebuchet MS"/>
              </a:rPr>
              <a:t>v</a:t>
            </a:r>
            <a:r>
              <a:rPr sz="1800" spc="-90" dirty="0">
                <a:latin typeface="Trebuchet MS"/>
                <a:cs typeface="Trebuchet MS"/>
              </a:rPr>
              <a:t>i</a:t>
            </a:r>
            <a:r>
              <a:rPr sz="1800" spc="-95" dirty="0">
                <a:latin typeface="Trebuchet MS"/>
                <a:cs typeface="Trebuchet MS"/>
              </a:rPr>
              <a:t>d</a:t>
            </a:r>
            <a:r>
              <a:rPr sz="1800" spc="-105" dirty="0">
                <a:latin typeface="Trebuchet MS"/>
                <a:cs typeface="Trebuchet MS"/>
              </a:rPr>
              <a:t>ed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b</a:t>
            </a:r>
            <a:r>
              <a:rPr sz="1800" spc="-100" dirty="0">
                <a:latin typeface="Trebuchet MS"/>
                <a:cs typeface="Trebuchet MS"/>
              </a:rPr>
              <a:t>y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20" dirty="0">
                <a:latin typeface="Trebuchet MS"/>
                <a:cs typeface="Trebuchet MS"/>
              </a:rPr>
              <a:t>teach</a:t>
            </a:r>
            <a:r>
              <a:rPr sz="1800" spc="-65" dirty="0">
                <a:latin typeface="Trebuchet MS"/>
                <a:cs typeface="Trebuchet MS"/>
              </a:rPr>
              <a:t>e</a:t>
            </a:r>
            <a:r>
              <a:rPr sz="1800" spc="-40" dirty="0">
                <a:latin typeface="Trebuchet MS"/>
                <a:cs typeface="Trebuchet MS"/>
              </a:rPr>
              <a:t>rs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145" dirty="0">
                <a:latin typeface="Trebuchet MS"/>
                <a:cs typeface="Trebuchet MS"/>
              </a:rPr>
              <a:t>&amp;</a:t>
            </a:r>
            <a:endParaRPr sz="1800">
              <a:latin typeface="Trebuchet MS"/>
              <a:cs typeface="Trebuchet MS"/>
            </a:endParaRPr>
          </a:p>
          <a:p>
            <a:pPr marL="318135" algn="ctr">
              <a:lnSpc>
                <a:spcPct val="100000"/>
              </a:lnSpc>
            </a:pPr>
            <a:r>
              <a:rPr sz="1800" spc="-65" dirty="0">
                <a:latin typeface="Trebuchet MS"/>
                <a:cs typeface="Trebuchet MS"/>
              </a:rPr>
              <a:t>e</a:t>
            </a:r>
            <a:r>
              <a:rPr sz="1800" spc="-50" dirty="0">
                <a:latin typeface="Trebuchet MS"/>
                <a:cs typeface="Trebuchet MS"/>
              </a:rPr>
              <a:t>x</a:t>
            </a:r>
            <a:r>
              <a:rPr sz="1800" spc="-95" dirty="0">
                <a:latin typeface="Trebuchet MS"/>
                <a:cs typeface="Trebuchet MS"/>
              </a:rPr>
              <a:t>p</a:t>
            </a:r>
            <a:r>
              <a:rPr sz="1800" spc="-65" dirty="0">
                <a:latin typeface="Trebuchet MS"/>
                <a:cs typeface="Trebuchet MS"/>
              </a:rPr>
              <a:t>e</a:t>
            </a:r>
            <a:r>
              <a:rPr sz="1800" spc="10" dirty="0">
                <a:latin typeface="Trebuchet MS"/>
                <a:cs typeface="Trebuchet MS"/>
              </a:rPr>
              <a:t>r</a:t>
            </a:r>
            <a:r>
              <a:rPr sz="1800" spc="-114" dirty="0">
                <a:latin typeface="Trebuchet MS"/>
                <a:cs typeface="Trebuchet MS"/>
              </a:rPr>
              <a:t>t </a:t>
            </a:r>
            <a:r>
              <a:rPr sz="1800" spc="-40" dirty="0">
                <a:latin typeface="Trebuchet MS"/>
                <a:cs typeface="Trebuchet MS"/>
              </a:rPr>
              <a:t>c</a:t>
            </a:r>
            <a:r>
              <a:rPr sz="1800" spc="-50" dirty="0">
                <a:latin typeface="Trebuchet MS"/>
                <a:cs typeface="Trebuchet MS"/>
              </a:rPr>
              <a:t>o</a:t>
            </a:r>
            <a:r>
              <a:rPr sz="1800" spc="-155" dirty="0">
                <a:latin typeface="Trebuchet MS"/>
                <a:cs typeface="Trebuchet MS"/>
              </a:rPr>
              <a:t>ll</a:t>
            </a:r>
            <a:r>
              <a:rPr sz="1800" spc="-114" dirty="0">
                <a:latin typeface="Trebuchet MS"/>
                <a:cs typeface="Trebuchet MS"/>
              </a:rPr>
              <a:t>ec</a:t>
            </a:r>
            <a:r>
              <a:rPr sz="1800" spc="-140" dirty="0">
                <a:latin typeface="Trebuchet MS"/>
                <a:cs typeface="Trebuchet MS"/>
              </a:rPr>
              <a:t>t</a:t>
            </a:r>
            <a:r>
              <a:rPr sz="1800" spc="-110" dirty="0">
                <a:latin typeface="Trebuchet MS"/>
                <a:cs typeface="Trebuchet MS"/>
              </a:rPr>
              <a:t>i</a:t>
            </a:r>
            <a:r>
              <a:rPr sz="1800" spc="-140" dirty="0">
                <a:latin typeface="Trebuchet MS"/>
                <a:cs typeface="Trebuchet MS"/>
              </a:rPr>
              <a:t>v</a:t>
            </a:r>
            <a:r>
              <a:rPr sz="1800" spc="-170" dirty="0">
                <a:latin typeface="Trebuchet MS"/>
                <a:cs typeface="Trebuchet MS"/>
              </a:rPr>
              <a:t>e</a:t>
            </a:r>
            <a:r>
              <a:rPr sz="1800" spc="-125" dirty="0">
                <a:latin typeface="Trebuchet MS"/>
                <a:cs typeface="Trebuchet MS"/>
              </a:rPr>
              <a:t>l</a:t>
            </a:r>
            <a:r>
              <a:rPr sz="1800" spc="-245" dirty="0">
                <a:latin typeface="Trebuchet MS"/>
                <a:cs typeface="Trebuchet MS"/>
              </a:rPr>
              <a:t>y</a:t>
            </a:r>
            <a:r>
              <a:rPr sz="1800" spc="-285" dirty="0">
                <a:latin typeface="Trebuchet MS"/>
                <a:cs typeface="Trebuchet MS"/>
              </a:rPr>
              <a:t>.</a:t>
            </a:r>
            <a:r>
              <a:rPr sz="1800" spc="-80" dirty="0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7340" y="185369"/>
            <a:ext cx="726059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210" dirty="0"/>
              <a:t>Purposes</a:t>
            </a:r>
            <a:r>
              <a:rPr spc="290" dirty="0"/>
              <a:t> </a:t>
            </a:r>
            <a:r>
              <a:rPr spc="235" dirty="0"/>
              <a:t>of</a:t>
            </a:r>
            <a:r>
              <a:rPr spc="350" dirty="0"/>
              <a:t> </a:t>
            </a:r>
            <a:r>
              <a:rPr spc="229" dirty="0"/>
              <a:t>organization</a:t>
            </a:r>
            <a:r>
              <a:rPr spc="320" dirty="0"/>
              <a:t> </a:t>
            </a:r>
            <a:r>
              <a:rPr spc="235" dirty="0"/>
              <a:t>counselling </a:t>
            </a:r>
            <a:r>
              <a:rPr spc="-625" dirty="0"/>
              <a:t> </a:t>
            </a:r>
            <a:r>
              <a:rPr spc="270" dirty="0"/>
              <a:t>services…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1140" y="1162989"/>
            <a:ext cx="8646795" cy="52406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335" dirty="0">
                <a:latin typeface="Trebuchet MS"/>
                <a:cs typeface="Trebuchet MS"/>
              </a:rPr>
              <a:t>T</a:t>
            </a:r>
            <a:r>
              <a:rPr sz="2600" spc="3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he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155" dirty="0">
                <a:latin typeface="Trebuchet MS"/>
                <a:cs typeface="Trebuchet MS"/>
              </a:rPr>
              <a:t>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70" dirty="0">
                <a:latin typeface="Trebuchet MS"/>
                <a:cs typeface="Trebuchet MS"/>
              </a:rPr>
              <a:t>ndividua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n</a:t>
            </a:r>
            <a:r>
              <a:rPr sz="2600" spc="-40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rmal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</a:t>
            </a:r>
            <a:r>
              <a:rPr sz="2600" spc="-195" dirty="0">
                <a:latin typeface="Trebuchet MS"/>
                <a:cs typeface="Trebuchet MS"/>
              </a:rPr>
              <a:t>ev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pment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29" dirty="0">
                <a:latin typeface="Trebuchet MS"/>
                <a:cs typeface="Trebuchet MS"/>
              </a:rPr>
              <a:t>b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55" dirty="0">
                <a:latin typeface="Trebuchet MS"/>
                <a:cs typeface="Trebuchet MS"/>
              </a:rPr>
              <a:t>em</a:t>
            </a: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78867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individuals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through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temporary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during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240" dirty="0">
                <a:latin typeface="Trebuchet MS"/>
                <a:cs typeface="Trebuchet MS"/>
              </a:rPr>
              <a:t>dif</a:t>
            </a:r>
            <a:r>
              <a:rPr sz="2600" spc="-245" dirty="0">
                <a:latin typeface="Trebuchet MS"/>
                <a:cs typeface="Trebuchet MS"/>
              </a:rPr>
              <a:t>f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ent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tages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i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98171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335" dirty="0">
                <a:latin typeface="Trebuchet MS"/>
                <a:cs typeface="Trebuchet MS"/>
              </a:rPr>
              <a:t>T</a:t>
            </a:r>
            <a:r>
              <a:rPr sz="2600" spc="3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70" dirty="0">
                <a:latin typeface="Trebuchet MS"/>
                <a:cs typeface="Trebuchet MS"/>
              </a:rPr>
              <a:t>dent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-229" dirty="0">
                <a:latin typeface="Trebuchet MS"/>
                <a:cs typeface="Trebuchet MS"/>
              </a:rPr>
              <a:t>fy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30" dirty="0">
                <a:latin typeface="Trebuchet MS"/>
                <a:cs typeface="Trebuchet MS"/>
              </a:rPr>
              <a:t>gns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di</a:t>
            </a:r>
            <a:r>
              <a:rPr sz="2600" spc="-110" dirty="0">
                <a:latin typeface="Trebuchet MS"/>
                <a:cs typeface="Trebuchet MS"/>
              </a:rPr>
              <a:t>s</a:t>
            </a:r>
            <a:r>
              <a:rPr sz="2600" spc="-120" dirty="0">
                <a:latin typeface="Trebuchet MS"/>
                <a:cs typeface="Trebuchet MS"/>
              </a:rPr>
              <a:t>turb</a:t>
            </a:r>
            <a:r>
              <a:rPr sz="2600" spc="-130" dirty="0">
                <a:latin typeface="Trebuchet MS"/>
                <a:cs typeface="Trebuchet MS"/>
              </a:rPr>
              <a:t>ed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beh</a:t>
            </a:r>
            <a:r>
              <a:rPr sz="2600" spc="-275" dirty="0">
                <a:latin typeface="Trebuchet MS"/>
                <a:cs typeface="Trebuchet MS"/>
              </a:rPr>
              <a:t>a</a:t>
            </a:r>
            <a:r>
              <a:rPr sz="2600" spc="-85" dirty="0">
                <a:latin typeface="Trebuchet MS"/>
                <a:cs typeface="Trebuchet MS"/>
              </a:rPr>
              <a:t>vi</a:t>
            </a:r>
            <a:r>
              <a:rPr sz="2600" spc="-110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ea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220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95" dirty="0">
                <a:latin typeface="Trebuchet MS"/>
                <a:cs typeface="Trebuchet MS"/>
              </a:rPr>
              <a:t>tag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20" dirty="0">
                <a:latin typeface="Trebuchet MS"/>
                <a:cs typeface="Trebuchet MS"/>
              </a:rPr>
              <a:t>o  </a:t>
            </a:r>
            <a:r>
              <a:rPr sz="2600" spc="-210" dirty="0">
                <a:latin typeface="Trebuchet MS"/>
                <a:cs typeface="Trebuchet MS"/>
              </a:rPr>
              <a:t>man</a:t>
            </a:r>
            <a:r>
              <a:rPr sz="2600" spc="-190" dirty="0">
                <a:latin typeface="Trebuchet MS"/>
                <a:cs typeface="Trebuchet MS"/>
              </a:rPr>
              <a:t>age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80" dirty="0">
                <a:latin typeface="Trebuchet MS"/>
                <a:cs typeface="Trebuchet MS"/>
              </a:rPr>
              <a:t>t.</a:t>
            </a:r>
            <a:endParaRPr sz="2600">
              <a:latin typeface="Trebuchet MS"/>
              <a:cs typeface="Trebuchet MS"/>
            </a:endParaRPr>
          </a:p>
          <a:p>
            <a:pPr marL="287020" marR="141668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340" dirty="0">
                <a:latin typeface="Trebuchet MS"/>
                <a:cs typeface="Trebuchet MS"/>
              </a:rPr>
              <a:t>T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295" dirty="0">
                <a:latin typeface="Trebuchet MS"/>
                <a:cs typeface="Trebuchet MS"/>
              </a:rPr>
              <a:t>e</a:t>
            </a:r>
            <a:r>
              <a:rPr sz="2600" spc="-220" dirty="0">
                <a:latin typeface="Trebuchet MS"/>
                <a:cs typeface="Trebuchet MS"/>
              </a:rPr>
              <a:t>f</a:t>
            </a:r>
            <a:r>
              <a:rPr sz="2600" spc="-80" dirty="0">
                <a:latin typeface="Trebuchet MS"/>
                <a:cs typeface="Trebuchet MS"/>
              </a:rPr>
              <a:t>er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90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229" dirty="0">
                <a:latin typeface="Trebuchet MS"/>
                <a:cs typeface="Trebuchet MS"/>
              </a:rPr>
              <a:t>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55" dirty="0">
                <a:latin typeface="Trebuchet MS"/>
                <a:cs typeface="Trebuchet MS"/>
              </a:rPr>
              <a:t>as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45" dirty="0">
                <a:latin typeface="Trebuchet MS"/>
                <a:cs typeface="Trebuchet MS"/>
              </a:rPr>
              <a:t>s</a:t>
            </a:r>
            <a:r>
              <a:rPr sz="2600" spc="-195" dirty="0">
                <a:latin typeface="Trebuchet MS"/>
                <a:cs typeface="Trebuchet MS"/>
              </a:rPr>
              <a:t>pecial</a:t>
            </a:r>
            <a:r>
              <a:rPr sz="2600" spc="-114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14" dirty="0">
                <a:latin typeface="Trebuchet MS"/>
                <a:cs typeface="Trebuchet MS"/>
              </a:rPr>
              <a:t>ts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345" dirty="0">
                <a:latin typeface="Trebuchet MS"/>
                <a:cs typeface="Trebuchet MS"/>
              </a:rPr>
              <a:t>f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be</a:t>
            </a:r>
            <a:r>
              <a:rPr sz="2600" spc="-95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po</a:t>
            </a:r>
            <a:r>
              <a:rPr sz="2600" spc="-4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ble  </a:t>
            </a:r>
            <a:r>
              <a:rPr sz="2600" spc="-204" dirty="0">
                <a:latin typeface="Trebuchet MS"/>
                <a:cs typeface="Trebuchet MS"/>
              </a:rPr>
              <a:t>management.</a:t>
            </a:r>
            <a:endParaRPr sz="2600">
              <a:latin typeface="Trebuchet MS"/>
              <a:cs typeface="Trebuchet MS"/>
            </a:endParaRPr>
          </a:p>
          <a:p>
            <a:pPr marL="287020" marR="117411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340" dirty="0">
                <a:latin typeface="Trebuchet MS"/>
                <a:cs typeface="Trebuchet MS"/>
              </a:rPr>
              <a:t>T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35" dirty="0">
                <a:latin typeface="Trebuchet MS"/>
                <a:cs typeface="Trebuchet MS"/>
              </a:rPr>
              <a:t>fa</a:t>
            </a:r>
            <a:r>
              <a:rPr sz="2600" spc="-275" dirty="0">
                <a:latin typeface="Trebuchet MS"/>
                <a:cs typeface="Trebuchet MS"/>
              </a:rPr>
              <a:t>c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tate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200" dirty="0">
                <a:latin typeface="Trebuchet MS"/>
                <a:cs typeface="Trebuchet MS"/>
              </a:rPr>
              <a:t>m</a:t>
            </a:r>
            <a:r>
              <a:rPr sz="2600" spc="-140" dirty="0">
                <a:latin typeface="Trebuchet MS"/>
                <a:cs typeface="Trebuchet MS"/>
              </a:rPr>
              <a:t>unicati</a:t>
            </a:r>
            <a:r>
              <a:rPr sz="2600" spc="-16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thin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bet</a:t>
            </a:r>
            <a:r>
              <a:rPr sz="2600" spc="-229" dirty="0">
                <a:latin typeface="Trebuchet MS"/>
                <a:cs typeface="Trebuchet MS"/>
              </a:rPr>
              <a:t>w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n</a:t>
            </a:r>
            <a:r>
              <a:rPr sz="2600" spc="-60" dirty="0">
                <a:latin typeface="Trebuchet MS"/>
                <a:cs typeface="Trebuchet MS"/>
              </a:rPr>
              <a:t>ur</a:t>
            </a:r>
            <a:r>
              <a:rPr sz="2600" spc="-4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30" dirty="0">
                <a:latin typeface="Trebuchet MS"/>
                <a:cs typeface="Trebuchet MS"/>
              </a:rPr>
              <a:t>ng 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14" dirty="0">
                <a:latin typeface="Trebuchet MS"/>
                <a:cs typeface="Trebuchet MS"/>
              </a:rPr>
              <a:t>tuti</a:t>
            </a:r>
            <a:r>
              <a:rPr sz="2600" spc="-140" dirty="0">
                <a:latin typeface="Trebuchet MS"/>
                <a:cs typeface="Trebuchet MS"/>
              </a:rPr>
              <a:t>o</a:t>
            </a:r>
            <a:r>
              <a:rPr sz="2600" spc="-90" dirty="0">
                <a:latin typeface="Trebuchet MS"/>
                <a:cs typeface="Trebuchet MS"/>
              </a:rPr>
              <a:t>ns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home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5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support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not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only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tutors/nursing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faculty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who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helping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individuals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but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also</a:t>
            </a:r>
            <a:r>
              <a:rPr sz="2600" spc="-60" dirty="0">
                <a:latin typeface="Trebuchet MS"/>
                <a:cs typeface="Trebuchet MS"/>
              </a:rPr>
              <a:t> who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themselves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want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guidance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endParaRPr sz="2600">
              <a:latin typeface="Trebuchet MS"/>
              <a:cs typeface="Trebuchet MS"/>
            </a:endParaRPr>
          </a:p>
          <a:p>
            <a:pPr marL="226060">
              <a:lnSpc>
                <a:spcPct val="100000"/>
              </a:lnSpc>
              <a:spcBef>
                <a:spcPts val="5"/>
              </a:spcBef>
              <a:tabLst>
                <a:tab pos="8455025" algn="l"/>
              </a:tabLst>
            </a:pPr>
            <a:r>
              <a:rPr sz="2600" u="dash" spc="-30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r</a:t>
            </a:r>
            <a:r>
              <a:rPr sz="2600" u="dash" spc="-1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ea</a:t>
            </a:r>
            <a:r>
              <a:rPr sz="2600" u="dash" spc="-1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</a:t>
            </a:r>
            <a:r>
              <a:rPr sz="2600" u="dash" spc="-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</a:t>
            </a:r>
            <a:r>
              <a:rPr sz="2600" u="dash" spc="-1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uran</a:t>
            </a:r>
            <a:r>
              <a:rPr sz="2600" u="dash" spc="-14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c</a:t>
            </a:r>
            <a:r>
              <a:rPr sz="2600" u="dash" spc="-18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e</a:t>
            </a:r>
            <a:r>
              <a:rPr sz="2600" u="dash" spc="-8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2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a</a:t>
            </a:r>
            <a:r>
              <a:rPr sz="2600" u="dash" spc="-1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</a:t>
            </a:r>
            <a:r>
              <a:rPr sz="2600" u="dash" spc="-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2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</a:t>
            </a:r>
            <a:r>
              <a:rPr sz="2600" u="dash" spc="-1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i</a:t>
            </a:r>
            <a:r>
              <a:rPr sz="2600" u="dash" spc="-1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me</a:t>
            </a:r>
            <a:r>
              <a:rPr sz="2600" u="dash" spc="-8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s</a:t>
            </a:r>
            <a:r>
              <a:rPr sz="2600" u="dash" spc="-39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.</a:t>
            </a:r>
            <a:r>
              <a:rPr sz="2600" u="dash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	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185369"/>
            <a:ext cx="775589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645785" algn="l"/>
              </a:tabLst>
            </a:pPr>
            <a:r>
              <a:rPr spc="175" dirty="0"/>
              <a:t>Ing</a:t>
            </a:r>
            <a:r>
              <a:rPr spc="165" dirty="0"/>
              <a:t>r</a:t>
            </a:r>
            <a:r>
              <a:rPr spc="215" dirty="0"/>
              <a:t>edi</a:t>
            </a:r>
            <a:r>
              <a:rPr spc="245" dirty="0"/>
              <a:t>e</a:t>
            </a:r>
            <a:r>
              <a:rPr spc="305" dirty="0"/>
              <a:t>n</a:t>
            </a:r>
            <a:r>
              <a:rPr spc="175" dirty="0"/>
              <a:t>t</a:t>
            </a:r>
            <a:r>
              <a:rPr spc="285" dirty="0"/>
              <a:t>s</a:t>
            </a:r>
            <a:r>
              <a:rPr spc="315" dirty="0"/>
              <a:t> </a:t>
            </a:r>
            <a:r>
              <a:rPr spc="180" dirty="0"/>
              <a:t>o</a:t>
            </a:r>
            <a:r>
              <a:rPr spc="290" dirty="0"/>
              <a:t>f</a:t>
            </a:r>
            <a:r>
              <a:rPr dirty="0"/>
              <a:t> </a:t>
            </a:r>
            <a:r>
              <a:rPr spc="-310" dirty="0"/>
              <a:t> </a:t>
            </a:r>
            <a:r>
              <a:rPr spc="229" dirty="0"/>
              <a:t>gui</a:t>
            </a:r>
            <a:r>
              <a:rPr spc="270" dirty="0"/>
              <a:t>d</a:t>
            </a:r>
            <a:r>
              <a:rPr spc="290" dirty="0"/>
              <a:t>an</a:t>
            </a:r>
            <a:r>
              <a:rPr spc="229" dirty="0"/>
              <a:t>c</a:t>
            </a:r>
            <a:r>
              <a:rPr spc="260" dirty="0"/>
              <a:t>e</a:t>
            </a:r>
            <a:r>
              <a:rPr dirty="0"/>
              <a:t> </a:t>
            </a:r>
            <a:r>
              <a:rPr spc="-280" dirty="0"/>
              <a:t> </a:t>
            </a:r>
            <a:r>
              <a:rPr spc="290" dirty="0"/>
              <a:t>an</a:t>
            </a:r>
            <a:r>
              <a:rPr spc="320" dirty="0"/>
              <a:t>d</a:t>
            </a:r>
            <a:r>
              <a:rPr dirty="0"/>
              <a:t>	</a:t>
            </a:r>
            <a:r>
              <a:rPr spc="220" dirty="0"/>
              <a:t>c</a:t>
            </a:r>
            <a:r>
              <a:rPr spc="275" dirty="0"/>
              <a:t>ou</a:t>
            </a:r>
            <a:r>
              <a:rPr spc="265" dirty="0"/>
              <a:t>n</a:t>
            </a:r>
            <a:r>
              <a:rPr spc="195" dirty="0"/>
              <a:t>seling  </a:t>
            </a:r>
            <a:r>
              <a:rPr spc="270" dirty="0"/>
              <a:t>services…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97863"/>
            <a:ext cx="4384562" cy="22219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7354" y="1578940"/>
            <a:ext cx="288988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344170" algn="l"/>
              </a:tabLst>
            </a:pPr>
            <a:r>
              <a:rPr sz="1800" b="1" spc="-160" dirty="0">
                <a:solidFill>
                  <a:srgbClr val="C00000"/>
                </a:solidFill>
                <a:latin typeface="Trebuchet MS"/>
                <a:cs typeface="Trebuchet MS"/>
              </a:rPr>
              <a:t>1</a:t>
            </a:r>
            <a:r>
              <a:rPr sz="1800" b="1" spc="-90" dirty="0">
                <a:solidFill>
                  <a:srgbClr val="C00000"/>
                </a:solidFill>
                <a:latin typeface="Trebuchet MS"/>
                <a:cs typeface="Trebuchet MS"/>
              </a:rPr>
              <a:t>.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	</a:t>
            </a:r>
            <a:r>
              <a:rPr sz="1800" b="1" spc="40" dirty="0">
                <a:solidFill>
                  <a:srgbClr val="C00000"/>
                </a:solidFill>
                <a:latin typeface="Trebuchet MS"/>
                <a:cs typeface="Trebuchet MS"/>
              </a:rPr>
              <a:t>The</a:t>
            </a:r>
            <a:r>
              <a:rPr sz="1800" b="1" spc="-26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270" dirty="0">
                <a:solidFill>
                  <a:srgbClr val="C00000"/>
                </a:solidFill>
                <a:latin typeface="Trebuchet MS"/>
                <a:cs typeface="Trebuchet MS"/>
              </a:rPr>
              <a:t>A</a:t>
            </a:r>
            <a:r>
              <a:rPr sz="1800" b="1" spc="70" dirty="0">
                <a:solidFill>
                  <a:srgbClr val="C00000"/>
                </a:solidFill>
                <a:latin typeface="Trebuchet MS"/>
                <a:cs typeface="Trebuchet MS"/>
              </a:rPr>
              <a:t>d</a:t>
            </a:r>
            <a:r>
              <a:rPr sz="1800" b="1" spc="114" dirty="0">
                <a:solidFill>
                  <a:srgbClr val="C00000"/>
                </a:solidFill>
                <a:latin typeface="Trebuchet MS"/>
                <a:cs typeface="Trebuchet MS"/>
              </a:rPr>
              <a:t>m</a:t>
            </a:r>
            <a:r>
              <a:rPr sz="1800" b="1" spc="-60" dirty="0">
                <a:solidFill>
                  <a:srgbClr val="C00000"/>
                </a:solidFill>
                <a:latin typeface="Trebuchet MS"/>
                <a:cs typeface="Trebuchet MS"/>
              </a:rPr>
              <a:t>i</a:t>
            </a:r>
            <a:r>
              <a:rPr sz="1800" b="1" spc="-25" dirty="0">
                <a:solidFill>
                  <a:srgbClr val="C00000"/>
                </a:solidFill>
                <a:latin typeface="Trebuchet MS"/>
                <a:cs typeface="Trebuchet MS"/>
              </a:rPr>
              <a:t>ss</a:t>
            </a:r>
            <a:r>
              <a:rPr sz="1800" b="1" spc="-35" dirty="0">
                <a:solidFill>
                  <a:srgbClr val="C00000"/>
                </a:solidFill>
                <a:latin typeface="Trebuchet MS"/>
                <a:cs typeface="Trebuchet MS"/>
              </a:rPr>
              <a:t>i</a:t>
            </a:r>
            <a:r>
              <a:rPr sz="1800" b="1" spc="55" dirty="0">
                <a:solidFill>
                  <a:srgbClr val="C00000"/>
                </a:solidFill>
                <a:latin typeface="Trebuchet MS"/>
                <a:cs typeface="Trebuchet MS"/>
              </a:rPr>
              <a:t>o</a:t>
            </a: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n</a:t>
            </a:r>
            <a:r>
              <a:rPr sz="1800" b="1" spc="-6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55" dirty="0">
                <a:solidFill>
                  <a:srgbClr val="C00000"/>
                </a:solidFill>
                <a:latin typeface="Trebuchet MS"/>
                <a:cs typeface="Trebuchet MS"/>
              </a:rPr>
              <a:t>S</a:t>
            </a:r>
            <a:r>
              <a:rPr sz="1800" b="1" spc="-55" dirty="0">
                <a:solidFill>
                  <a:srgbClr val="C00000"/>
                </a:solidFill>
                <a:latin typeface="Trebuchet MS"/>
                <a:cs typeface="Trebuchet MS"/>
              </a:rPr>
              <a:t>e</a:t>
            </a:r>
            <a:r>
              <a:rPr sz="1800" b="1" spc="85" dirty="0">
                <a:solidFill>
                  <a:srgbClr val="C00000"/>
                </a:solidFill>
                <a:latin typeface="Trebuchet MS"/>
                <a:cs typeface="Trebuchet MS"/>
              </a:rPr>
              <a:t>r</a:t>
            </a:r>
            <a:r>
              <a:rPr sz="1800" b="1" spc="-45" dirty="0">
                <a:solidFill>
                  <a:srgbClr val="C00000"/>
                </a:solidFill>
                <a:latin typeface="Trebuchet MS"/>
                <a:cs typeface="Trebuchet MS"/>
              </a:rPr>
              <a:t>v</a:t>
            </a:r>
            <a:r>
              <a:rPr sz="1800" b="1" spc="-60" dirty="0">
                <a:solidFill>
                  <a:srgbClr val="C00000"/>
                </a:solidFill>
                <a:latin typeface="Trebuchet MS"/>
                <a:cs typeface="Trebuchet MS"/>
              </a:rPr>
              <a:t>i</a:t>
            </a: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c</a:t>
            </a:r>
            <a:r>
              <a:rPr sz="1800" b="1" spc="-40" dirty="0">
                <a:solidFill>
                  <a:srgbClr val="C00000"/>
                </a:solidFill>
                <a:latin typeface="Trebuchet MS"/>
                <a:cs typeface="Trebuchet MS"/>
              </a:rPr>
              <a:t>e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ates</a:t>
            </a:r>
            <a:endParaRPr sz="1800">
              <a:latin typeface="Trebuchet MS"/>
              <a:cs typeface="Trebuchet MS"/>
            </a:endParaRPr>
          </a:p>
          <a:p>
            <a:pPr marL="417830" marR="64769" indent="20955" algn="ctr">
              <a:lnSpc>
                <a:spcPct val="100000"/>
              </a:lnSpc>
              <a:spcBef>
                <a:spcPts val="5"/>
              </a:spcBef>
            </a:pPr>
            <a:r>
              <a:rPr sz="1800" spc="-23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235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select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can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ates 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y)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4879" y="1348739"/>
            <a:ext cx="4389120" cy="22219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566409" y="1731645"/>
            <a:ext cx="283781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2.The</a:t>
            </a:r>
            <a:r>
              <a:rPr sz="1800" b="1" spc="-10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20" dirty="0">
                <a:solidFill>
                  <a:srgbClr val="C00000"/>
                </a:solidFill>
                <a:latin typeface="Trebuchet MS"/>
                <a:cs typeface="Trebuchet MS"/>
              </a:rPr>
              <a:t>Orientation</a:t>
            </a:r>
            <a:r>
              <a:rPr sz="1800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335280" marR="5080" indent="-250190">
              <a:lnSpc>
                <a:spcPct val="100000"/>
              </a:lnSpc>
            </a:pP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-3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“</a:t>
            </a:r>
            <a:r>
              <a:rPr sz="1800" spc="-204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1800" spc="-2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800" spc="-14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spc="-290" dirty="0">
                <a:solidFill>
                  <a:srgbClr val="FFFFFF"/>
                </a:solidFill>
                <a:latin typeface="Verdana"/>
                <a:cs typeface="Verdana"/>
              </a:rPr>
              <a:t>me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4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800" spc="-15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26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ce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”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8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-195" dirty="0">
                <a:solidFill>
                  <a:srgbClr val="FFFFFF"/>
                </a:solidFill>
                <a:latin typeface="Verdana"/>
                <a:cs typeface="Verdana"/>
              </a:rPr>
              <a:t>s 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g  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esh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's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endParaRPr sz="1800">
              <a:latin typeface="Trebuchet MS"/>
              <a:cs typeface="Trebuchet MS"/>
            </a:endParaRPr>
          </a:p>
          <a:p>
            <a:pPr marL="1149350">
              <a:lnSpc>
                <a:spcPct val="100000"/>
              </a:lnSpc>
              <a:spcBef>
                <a:spcPts val="5"/>
              </a:spcBef>
            </a:pP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nursing</a:t>
            </a:r>
            <a:r>
              <a:rPr sz="1800" spc="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4879" y="3712464"/>
            <a:ext cx="4389120" cy="222199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557265" y="4094810"/>
            <a:ext cx="283527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C00000"/>
                </a:solidFill>
                <a:latin typeface="Trebuchet MS"/>
                <a:cs typeface="Trebuchet MS"/>
              </a:rPr>
              <a:t>4.The</a:t>
            </a:r>
            <a:r>
              <a:rPr sz="1800" b="1" spc="-10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20" dirty="0">
                <a:solidFill>
                  <a:srgbClr val="C00000"/>
                </a:solidFill>
                <a:latin typeface="Trebuchet MS"/>
                <a:cs typeface="Trebuchet MS"/>
              </a:rPr>
              <a:t>Information</a:t>
            </a:r>
            <a:r>
              <a:rPr sz="1800" b="1" spc="-9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637540" marR="116205" indent="-515620">
              <a:lnSpc>
                <a:spcPct val="100000"/>
              </a:lnSpc>
            </a:pP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(I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mat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7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y 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ated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cat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endParaRPr sz="1800">
              <a:latin typeface="Trebuchet MS"/>
              <a:cs typeface="Trebuchet MS"/>
            </a:endParaRPr>
          </a:p>
          <a:p>
            <a:pPr marL="342900" algn="ctr">
              <a:lnSpc>
                <a:spcPct val="100000"/>
              </a:lnSpc>
              <a:spcBef>
                <a:spcPts val="5"/>
              </a:spcBef>
            </a:pP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ccu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al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al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endParaRPr sz="1800">
              <a:latin typeface="Trebuchet MS"/>
              <a:cs typeface="Trebuchet MS"/>
            </a:endParaRPr>
          </a:p>
          <a:p>
            <a:pPr marL="342900" algn="ctr">
              <a:lnSpc>
                <a:spcPct val="100000"/>
              </a:lnSpc>
            </a:pP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social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479291"/>
            <a:ext cx="4690889" cy="283921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75487" y="3759454"/>
            <a:ext cx="302768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3.The</a:t>
            </a:r>
            <a:r>
              <a:rPr sz="1800" b="1" spc="-9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C00000"/>
                </a:solidFill>
                <a:latin typeface="Trebuchet MS"/>
                <a:cs typeface="Trebuchet MS"/>
              </a:rPr>
              <a:t>Student</a:t>
            </a:r>
            <a:r>
              <a:rPr sz="1800" b="1" spc="-7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C00000"/>
                </a:solidFill>
                <a:latin typeface="Trebuchet MS"/>
                <a:cs typeface="Trebuchet MS"/>
              </a:rPr>
              <a:t>Information</a:t>
            </a:r>
            <a:endParaRPr sz="1800">
              <a:latin typeface="Trebuchet MS"/>
              <a:cs typeface="Trebuchet MS"/>
            </a:endParaRPr>
          </a:p>
          <a:p>
            <a:pPr marL="1226185">
              <a:lnSpc>
                <a:spcPct val="100000"/>
              </a:lnSpc>
            </a:pP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628650" marR="172720" indent="-582930">
              <a:lnSpc>
                <a:spcPct val="100000"/>
              </a:lnSpc>
            </a:pP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ta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ct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1800">
              <a:latin typeface="Trebuchet MS"/>
              <a:cs typeface="Trebuchet MS"/>
            </a:endParaRPr>
          </a:p>
          <a:p>
            <a:pPr marL="247650" marR="5080" indent="-25400" algn="ctr">
              <a:lnSpc>
                <a:spcPct val="100000"/>
              </a:lnSpc>
              <a:spcBef>
                <a:spcPts val="5"/>
              </a:spcBef>
            </a:pP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es,</a:t>
            </a:r>
            <a:r>
              <a:rPr sz="18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nte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ests,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ty  ch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acte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cs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ach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ts,  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1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state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90" dirty="0">
                <a:solidFill>
                  <a:srgbClr val="FFFFFF"/>
                </a:solidFill>
                <a:latin typeface="Trebuchet MS"/>
                <a:cs typeface="Trebuchet MS"/>
              </a:rPr>
              <a:t>f 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28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185369"/>
            <a:ext cx="775589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645785" algn="l"/>
              </a:tabLst>
            </a:pPr>
            <a:r>
              <a:rPr spc="175" dirty="0"/>
              <a:t>Ing</a:t>
            </a:r>
            <a:r>
              <a:rPr spc="165" dirty="0"/>
              <a:t>r</a:t>
            </a:r>
            <a:r>
              <a:rPr spc="215" dirty="0"/>
              <a:t>edi</a:t>
            </a:r>
            <a:r>
              <a:rPr spc="245" dirty="0"/>
              <a:t>e</a:t>
            </a:r>
            <a:r>
              <a:rPr spc="305" dirty="0"/>
              <a:t>n</a:t>
            </a:r>
            <a:r>
              <a:rPr spc="175" dirty="0"/>
              <a:t>t</a:t>
            </a:r>
            <a:r>
              <a:rPr spc="285" dirty="0"/>
              <a:t>s</a:t>
            </a:r>
            <a:r>
              <a:rPr spc="315" dirty="0"/>
              <a:t> </a:t>
            </a:r>
            <a:r>
              <a:rPr spc="180" dirty="0"/>
              <a:t>o</a:t>
            </a:r>
            <a:r>
              <a:rPr spc="290" dirty="0"/>
              <a:t>f</a:t>
            </a:r>
            <a:r>
              <a:rPr dirty="0"/>
              <a:t> </a:t>
            </a:r>
            <a:r>
              <a:rPr spc="-310" dirty="0"/>
              <a:t> </a:t>
            </a:r>
            <a:r>
              <a:rPr spc="229" dirty="0"/>
              <a:t>gui</a:t>
            </a:r>
            <a:r>
              <a:rPr spc="270" dirty="0"/>
              <a:t>d</a:t>
            </a:r>
            <a:r>
              <a:rPr spc="290" dirty="0"/>
              <a:t>an</a:t>
            </a:r>
            <a:r>
              <a:rPr spc="229" dirty="0"/>
              <a:t>c</a:t>
            </a:r>
            <a:r>
              <a:rPr spc="260" dirty="0"/>
              <a:t>e</a:t>
            </a:r>
            <a:r>
              <a:rPr dirty="0"/>
              <a:t> </a:t>
            </a:r>
            <a:r>
              <a:rPr spc="-280" dirty="0"/>
              <a:t> </a:t>
            </a:r>
            <a:r>
              <a:rPr spc="290" dirty="0"/>
              <a:t>an</a:t>
            </a:r>
            <a:r>
              <a:rPr spc="320" dirty="0"/>
              <a:t>d</a:t>
            </a:r>
            <a:r>
              <a:rPr dirty="0"/>
              <a:t>	</a:t>
            </a:r>
            <a:r>
              <a:rPr spc="220" dirty="0"/>
              <a:t>c</a:t>
            </a:r>
            <a:r>
              <a:rPr spc="275" dirty="0"/>
              <a:t>ou</a:t>
            </a:r>
            <a:r>
              <a:rPr spc="265" dirty="0"/>
              <a:t>n</a:t>
            </a:r>
            <a:r>
              <a:rPr spc="195" dirty="0"/>
              <a:t>seling  </a:t>
            </a:r>
            <a:r>
              <a:rPr spc="270" dirty="0"/>
              <a:t>services…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97863"/>
            <a:ext cx="4384562" cy="22219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0882" y="1441780"/>
            <a:ext cx="289052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215" indent="8890" algn="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5.The</a:t>
            </a:r>
            <a:r>
              <a:rPr sz="1800" b="1" spc="-9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C00000"/>
                </a:solidFill>
                <a:latin typeface="Trebuchet MS"/>
                <a:cs typeface="Trebuchet MS"/>
              </a:rPr>
              <a:t>Counselling</a:t>
            </a:r>
            <a:r>
              <a:rPr sz="1800" b="1" spc="-5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 </a:t>
            </a:r>
            <a:r>
              <a:rPr sz="1800" b="1" spc="-52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nde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ta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&amp; 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800">
              <a:latin typeface="Trebuchet MS"/>
              <a:cs typeface="Trebuchet MS"/>
            </a:endParaRPr>
          </a:p>
          <a:p>
            <a:pPr marL="317500" marR="5080" indent="-21590" algn="ctr">
              <a:lnSpc>
                <a:spcPct val="100000"/>
              </a:lnSpc>
              <a:spcBef>
                <a:spcPts val="5"/>
              </a:spcBef>
            </a:pP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210" dirty="0">
                <a:solidFill>
                  <a:srgbClr val="FFFFFF"/>
                </a:solidFill>
                <a:latin typeface="Trebuchet MS"/>
                <a:cs typeface="Trebuchet MS"/>
              </a:rPr>
              <a:t>ff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al  w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35" dirty="0">
                <a:solidFill>
                  <a:srgbClr val="FFFFFF"/>
                </a:solidFill>
                <a:latin typeface="Trebuchet MS"/>
                <a:cs typeface="Trebuchet MS"/>
              </a:rPr>
              <a:t>, 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etc.)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30267" y="1101852"/>
            <a:ext cx="4714240" cy="5308600"/>
            <a:chOff x="4430267" y="1101852"/>
            <a:chExt cx="4714240" cy="53086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8867" y="1101852"/>
              <a:ext cx="4485132" cy="25603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0267" y="3689603"/>
              <a:ext cx="4713732" cy="272034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403341" y="1243710"/>
            <a:ext cx="2964815" cy="502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algn="just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6.The</a:t>
            </a:r>
            <a:r>
              <a:rPr sz="1800" b="1" spc="-10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C00000"/>
                </a:solidFill>
                <a:latin typeface="Trebuchet MS"/>
                <a:cs typeface="Trebuchet MS"/>
              </a:rPr>
              <a:t>Placement</a:t>
            </a:r>
            <a:r>
              <a:rPr sz="18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497840" marR="5080" indent="-387350" algn="just">
              <a:lnSpc>
                <a:spcPct val="100000"/>
              </a:lnSpc>
            </a:pP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13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lp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ts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er 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ast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ack,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  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ca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eer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ec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tat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s, 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ga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ni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ca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select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endParaRPr sz="1800">
              <a:latin typeface="Trebuchet MS"/>
              <a:cs typeface="Trebuchet MS"/>
            </a:endParaRPr>
          </a:p>
          <a:p>
            <a:pPr marL="708025" marR="255904" indent="-635" algn="ctr">
              <a:lnSpc>
                <a:spcPct val="100000"/>
              </a:lnSpc>
              <a:spcBef>
                <a:spcPts val="5"/>
              </a:spcBef>
            </a:pP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te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ws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23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mat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ega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g 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cu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nd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s,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Trebuchet MS"/>
              <a:cs typeface="Trebuchet MS"/>
            </a:endParaRPr>
          </a:p>
          <a:p>
            <a:pPr marL="165100" algn="just">
              <a:lnSpc>
                <a:spcPct val="100000"/>
              </a:lnSpc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8.The</a:t>
            </a:r>
            <a:r>
              <a:rPr sz="1800" b="1" spc="-10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35" dirty="0">
                <a:solidFill>
                  <a:srgbClr val="C00000"/>
                </a:solidFill>
                <a:latin typeface="Trebuchet MS"/>
                <a:cs typeface="Trebuchet MS"/>
              </a:rPr>
              <a:t>follow-up</a:t>
            </a:r>
            <a:r>
              <a:rPr sz="18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363220" marR="134620" indent="-351155" algn="just">
              <a:lnSpc>
                <a:spcPct val="100000"/>
              </a:lnSpc>
            </a:pP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ste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c 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va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 w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ca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ed 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1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w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er</a:t>
            </a:r>
            <a:endParaRPr sz="1800">
              <a:latin typeface="Trebuchet MS"/>
              <a:cs typeface="Trebuchet MS"/>
            </a:endParaRPr>
          </a:p>
          <a:p>
            <a:pPr marL="451484" marR="231775" indent="-1270" algn="ctr">
              <a:lnSpc>
                <a:spcPct val="100000"/>
              </a:lnSpc>
              <a:spcBef>
                <a:spcPts val="5"/>
              </a:spcBef>
            </a:pP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ices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n 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pa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cu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ar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cat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al 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gra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me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ge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al  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sat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eeds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students.</a:t>
            </a:r>
            <a:r>
              <a:rPr sz="1800" spc="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3712464"/>
            <a:ext cx="4306838" cy="245059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9053" y="3934714"/>
            <a:ext cx="280543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8895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7.The</a:t>
            </a:r>
            <a:r>
              <a:rPr sz="1800" b="1" spc="-10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10" dirty="0">
                <a:solidFill>
                  <a:srgbClr val="C00000"/>
                </a:solidFill>
                <a:latin typeface="Trebuchet MS"/>
                <a:cs typeface="Trebuchet MS"/>
              </a:rPr>
              <a:t>Remedial</a:t>
            </a:r>
            <a:r>
              <a:rPr sz="1800" b="1" spc="-6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R="52069" algn="ctr">
              <a:lnSpc>
                <a:spcPct val="100000"/>
              </a:lnSpc>
            </a:pP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7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ted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owa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1800">
              <a:latin typeface="Trebuchet MS"/>
              <a:cs typeface="Trebuchet MS"/>
            </a:endParaRPr>
          </a:p>
          <a:p>
            <a:pPr marL="323215" marR="5080" indent="-24130" algn="ctr">
              <a:lnSpc>
                <a:spcPct val="100000"/>
              </a:lnSpc>
            </a:pP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ts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to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ts,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00" dirty="0">
                <a:solidFill>
                  <a:srgbClr val="FFFFFF"/>
                </a:solidFill>
                <a:latin typeface="Trebuchet MS"/>
                <a:cs typeface="Trebuchet MS"/>
              </a:rPr>
              <a:t>ad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cal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ea, 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ess,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28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185369"/>
            <a:ext cx="775589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645785" algn="l"/>
              </a:tabLst>
            </a:pPr>
            <a:r>
              <a:rPr spc="175" dirty="0"/>
              <a:t>Ing</a:t>
            </a:r>
            <a:r>
              <a:rPr spc="165" dirty="0"/>
              <a:t>r</a:t>
            </a:r>
            <a:r>
              <a:rPr spc="215" dirty="0"/>
              <a:t>edi</a:t>
            </a:r>
            <a:r>
              <a:rPr spc="245" dirty="0"/>
              <a:t>e</a:t>
            </a:r>
            <a:r>
              <a:rPr spc="305" dirty="0"/>
              <a:t>n</a:t>
            </a:r>
            <a:r>
              <a:rPr spc="175" dirty="0"/>
              <a:t>t</a:t>
            </a:r>
            <a:r>
              <a:rPr spc="285" dirty="0"/>
              <a:t>s</a:t>
            </a:r>
            <a:r>
              <a:rPr spc="315" dirty="0"/>
              <a:t> </a:t>
            </a:r>
            <a:r>
              <a:rPr spc="180" dirty="0"/>
              <a:t>o</a:t>
            </a:r>
            <a:r>
              <a:rPr spc="290" dirty="0"/>
              <a:t>f</a:t>
            </a:r>
            <a:r>
              <a:rPr dirty="0"/>
              <a:t> </a:t>
            </a:r>
            <a:r>
              <a:rPr spc="-310" dirty="0"/>
              <a:t> </a:t>
            </a:r>
            <a:r>
              <a:rPr spc="229" dirty="0"/>
              <a:t>gui</a:t>
            </a:r>
            <a:r>
              <a:rPr spc="270" dirty="0"/>
              <a:t>d</a:t>
            </a:r>
            <a:r>
              <a:rPr spc="290" dirty="0"/>
              <a:t>an</a:t>
            </a:r>
            <a:r>
              <a:rPr spc="229" dirty="0"/>
              <a:t>c</a:t>
            </a:r>
            <a:r>
              <a:rPr spc="260" dirty="0"/>
              <a:t>e</a:t>
            </a:r>
            <a:r>
              <a:rPr dirty="0"/>
              <a:t> </a:t>
            </a:r>
            <a:r>
              <a:rPr spc="-280" dirty="0"/>
              <a:t> </a:t>
            </a:r>
            <a:r>
              <a:rPr spc="290" dirty="0"/>
              <a:t>an</a:t>
            </a:r>
            <a:r>
              <a:rPr spc="320" dirty="0"/>
              <a:t>d</a:t>
            </a:r>
            <a:r>
              <a:rPr dirty="0"/>
              <a:t>	</a:t>
            </a:r>
            <a:r>
              <a:rPr spc="220" dirty="0"/>
              <a:t>c</a:t>
            </a:r>
            <a:r>
              <a:rPr spc="275" dirty="0"/>
              <a:t>ou</a:t>
            </a:r>
            <a:r>
              <a:rPr spc="265" dirty="0"/>
              <a:t>n</a:t>
            </a:r>
            <a:r>
              <a:rPr spc="195" dirty="0"/>
              <a:t>seling  </a:t>
            </a:r>
            <a:r>
              <a:rPr spc="270" dirty="0"/>
              <a:t>services…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93291"/>
            <a:ext cx="4462290" cy="34518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59968" y="1640204"/>
            <a:ext cx="2925445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C00000"/>
                </a:solidFill>
                <a:latin typeface="Trebuchet MS"/>
                <a:cs typeface="Trebuchet MS"/>
              </a:rPr>
              <a:t>9.The</a:t>
            </a:r>
            <a:r>
              <a:rPr sz="1800" b="1" spc="-10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Trebuchet MS"/>
                <a:cs typeface="Trebuchet MS"/>
              </a:rPr>
              <a:t>Research</a:t>
            </a:r>
            <a:r>
              <a:rPr sz="1800" b="1" spc="-8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</a:t>
            </a:r>
            <a:endParaRPr sz="1800">
              <a:latin typeface="Trebuchet MS"/>
              <a:cs typeface="Trebuchet MS"/>
            </a:endParaRPr>
          </a:p>
          <a:p>
            <a:pPr marL="326390" marR="5080" indent="-314325">
              <a:lnSpc>
                <a:spcPct val="100000"/>
              </a:lnSpc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(I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te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am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th  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nn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el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ll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ege  g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am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tec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gu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sed 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er 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eak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ts 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mate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gt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en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800">
              <a:latin typeface="Trebuchet MS"/>
              <a:cs typeface="Trebuchet MS"/>
            </a:endParaRPr>
          </a:p>
          <a:p>
            <a:pPr marL="680085">
              <a:lnSpc>
                <a:spcPct val="100000"/>
              </a:lnSpc>
              <a:spcBef>
                <a:spcPts val="5"/>
              </a:spcBef>
            </a:pP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am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8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58867" y="1101852"/>
            <a:ext cx="4485132" cy="355701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476747" y="1464640"/>
            <a:ext cx="291592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785" algn="r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C00000"/>
                </a:solidFill>
                <a:latin typeface="Trebuchet MS"/>
                <a:cs typeface="Trebuchet MS"/>
              </a:rPr>
              <a:t>10.The </a:t>
            </a:r>
            <a:r>
              <a:rPr sz="1800" b="1" dirty="0">
                <a:solidFill>
                  <a:srgbClr val="C00000"/>
                </a:solidFill>
                <a:latin typeface="Trebuchet MS"/>
                <a:cs typeface="Trebuchet MS"/>
              </a:rPr>
              <a:t>Evaluation </a:t>
            </a:r>
            <a:r>
              <a:rPr sz="1800" b="1" spc="5" dirty="0">
                <a:solidFill>
                  <a:srgbClr val="C00000"/>
                </a:solidFill>
                <a:latin typeface="Trebuchet MS"/>
                <a:cs typeface="Trebuchet MS"/>
              </a:rPr>
              <a:t>Service </a:t>
            </a:r>
            <a:r>
              <a:rPr sz="1800" b="1" spc="-5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dete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ec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ess 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cy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ce 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am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ess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er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endParaRPr sz="1800">
              <a:latin typeface="Trebuchet MS"/>
              <a:cs typeface="Trebuchet MS"/>
            </a:endParaRPr>
          </a:p>
          <a:p>
            <a:pPr marL="439420" marR="84455" indent="-4445" algn="ctr">
              <a:lnSpc>
                <a:spcPct val="100000"/>
              </a:lnSpc>
              <a:spcBef>
                <a:spcPts val="5"/>
              </a:spcBef>
            </a:pP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ts,</a:t>
            </a:r>
            <a:r>
              <a:rPr sz="1800" spc="-2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s 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00" spc="-17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een 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teac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rs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ts,</a:t>
            </a:r>
            <a:r>
              <a:rPr sz="1800" spc="-2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6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oo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d 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95" dirty="0">
                <a:solidFill>
                  <a:srgbClr val="FFFFFF"/>
                </a:solidFill>
                <a:latin typeface="Trebuchet MS"/>
                <a:cs typeface="Trebuchet MS"/>
              </a:rPr>
              <a:t>t,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1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aced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ass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ed 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ts,</a:t>
            </a:r>
            <a:r>
              <a:rPr sz="1800" spc="-2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90" dirty="0">
                <a:solidFill>
                  <a:srgbClr val="FFFFFF"/>
                </a:solidFill>
                <a:latin typeface="Trebuchet MS"/>
                <a:cs typeface="Trebuchet MS"/>
              </a:rPr>
              <a:t>f 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sec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et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r>
              <a:rPr sz="18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6977"/>
            <a:ext cx="7082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16355" algn="l"/>
                <a:tab pos="4003040" algn="l"/>
                <a:tab pos="4556760" algn="l"/>
              </a:tabLst>
            </a:pPr>
            <a:r>
              <a:rPr sz="3200" spc="305" dirty="0"/>
              <a:t>Basi</a:t>
            </a:r>
            <a:r>
              <a:rPr sz="3200" spc="290" dirty="0"/>
              <a:t>c</a:t>
            </a:r>
            <a:r>
              <a:rPr sz="3200" dirty="0"/>
              <a:t>	</a:t>
            </a:r>
            <a:r>
              <a:rPr sz="3200" spc="325" dirty="0"/>
              <a:t>c</a:t>
            </a:r>
            <a:r>
              <a:rPr sz="3200" spc="180" dirty="0"/>
              <a:t>o</a:t>
            </a:r>
            <a:r>
              <a:rPr sz="3200" spc="300" dirty="0"/>
              <a:t>m</a:t>
            </a:r>
            <a:r>
              <a:rPr sz="3200" spc="240" dirty="0"/>
              <a:t>pon</a:t>
            </a:r>
            <a:r>
              <a:rPr sz="3200" spc="195" dirty="0"/>
              <a:t>e</a:t>
            </a:r>
            <a:r>
              <a:rPr sz="3200" spc="280" dirty="0"/>
              <a:t>n</a:t>
            </a:r>
            <a:r>
              <a:rPr sz="3200" spc="245" dirty="0"/>
              <a:t>t</a:t>
            </a:r>
            <a:r>
              <a:rPr sz="3200" spc="305" dirty="0"/>
              <a:t>s</a:t>
            </a:r>
            <a:r>
              <a:rPr sz="3200" dirty="0"/>
              <a:t>	</a:t>
            </a:r>
            <a:r>
              <a:rPr sz="3200" spc="310" dirty="0"/>
              <a:t>o</a:t>
            </a:r>
            <a:r>
              <a:rPr sz="3200" spc="185" dirty="0"/>
              <a:t>f</a:t>
            </a:r>
            <a:r>
              <a:rPr sz="3200" dirty="0"/>
              <a:t>	</a:t>
            </a:r>
            <a:r>
              <a:rPr sz="3200" spc="305" dirty="0"/>
              <a:t>Co</a:t>
            </a:r>
            <a:r>
              <a:rPr sz="3200" spc="320" dirty="0"/>
              <a:t>u</a:t>
            </a:r>
            <a:r>
              <a:rPr sz="3200" spc="280" dirty="0"/>
              <a:t>n</a:t>
            </a:r>
            <a:r>
              <a:rPr sz="3200" spc="229" dirty="0"/>
              <a:t>s</a:t>
            </a:r>
            <a:r>
              <a:rPr sz="3200" spc="254" dirty="0"/>
              <a:t>e</a:t>
            </a:r>
            <a:r>
              <a:rPr sz="3200" spc="265" dirty="0"/>
              <a:t>ll</a:t>
            </a:r>
            <a:r>
              <a:rPr sz="3200" spc="250" dirty="0"/>
              <a:t>i</a:t>
            </a:r>
            <a:r>
              <a:rPr sz="3200" spc="280" dirty="0"/>
              <a:t>n</a:t>
            </a:r>
            <a:r>
              <a:rPr sz="3200" spc="100" dirty="0"/>
              <a:t>g  </a:t>
            </a:r>
            <a:r>
              <a:rPr sz="3200" spc="290" dirty="0"/>
              <a:t>services…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3445" y="1034288"/>
            <a:ext cx="6250305" cy="34897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60672" y="1791969"/>
            <a:ext cx="1512570" cy="5943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36245" marR="5080" indent="-424180">
              <a:lnSpc>
                <a:spcPts val="2090"/>
              </a:lnSpc>
              <a:spcBef>
                <a:spcPts val="420"/>
              </a:spcBef>
            </a:pPr>
            <a:r>
              <a:rPr sz="2000" spc="280" dirty="0">
                <a:latin typeface="Trebuchet MS"/>
                <a:cs typeface="Trebuchet MS"/>
              </a:rPr>
              <a:t>O</a:t>
            </a:r>
            <a:r>
              <a:rPr sz="2000" spc="-65" dirty="0">
                <a:latin typeface="Trebuchet MS"/>
                <a:cs typeface="Trebuchet MS"/>
              </a:rPr>
              <a:t>r</a:t>
            </a:r>
            <a:r>
              <a:rPr sz="2000" spc="-95" dirty="0">
                <a:latin typeface="Trebuchet MS"/>
                <a:cs typeface="Trebuchet MS"/>
              </a:rPr>
              <a:t>g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14" dirty="0">
                <a:latin typeface="Trebuchet MS"/>
                <a:cs typeface="Trebuchet MS"/>
              </a:rPr>
              <a:t>izatio</a:t>
            </a:r>
            <a:r>
              <a:rPr sz="2000" spc="-135" dirty="0">
                <a:latin typeface="Trebuchet MS"/>
                <a:cs typeface="Trebuchet MS"/>
              </a:rPr>
              <a:t>n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60" dirty="0">
                <a:latin typeface="Trebuchet MS"/>
                <a:cs typeface="Trebuchet MS"/>
              </a:rPr>
              <a:t>l  </a:t>
            </a:r>
            <a:r>
              <a:rPr sz="2000" spc="-100" dirty="0">
                <a:latin typeface="Trebuchet MS"/>
                <a:cs typeface="Trebuchet MS"/>
              </a:rPr>
              <a:t>set-up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42735" y="3171520"/>
            <a:ext cx="1221105" cy="594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245"/>
              </a:lnSpc>
              <a:spcBef>
                <a:spcPts val="95"/>
              </a:spcBef>
            </a:pPr>
            <a:r>
              <a:rPr sz="2000" spc="-75" dirty="0">
                <a:latin typeface="Trebuchet MS"/>
                <a:cs typeface="Trebuchet MS"/>
              </a:rPr>
              <a:t>Counselling</a:t>
            </a:r>
            <a:endParaRPr sz="2000">
              <a:latin typeface="Trebuchet MS"/>
              <a:cs typeface="Trebuchet MS"/>
            </a:endParaRPr>
          </a:p>
          <a:p>
            <a:pPr algn="ctr">
              <a:lnSpc>
                <a:spcPts val="2245"/>
              </a:lnSpc>
            </a:pPr>
            <a:r>
              <a:rPr sz="2000" spc="-110" dirty="0">
                <a:latin typeface="Trebuchet MS"/>
                <a:cs typeface="Trebuchet MS"/>
              </a:rPr>
              <a:t>centre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10917" y="4485766"/>
            <a:ext cx="4210050" cy="383540"/>
            <a:chOff x="2510917" y="4485766"/>
            <a:chExt cx="4210050" cy="383540"/>
          </a:xfrm>
        </p:grpSpPr>
        <p:sp>
          <p:nvSpPr>
            <p:cNvPr id="7" name="object 7"/>
            <p:cNvSpPr/>
            <p:nvPr/>
          </p:nvSpPr>
          <p:spPr>
            <a:xfrm>
              <a:off x="6201156" y="4485766"/>
              <a:ext cx="520065" cy="318135"/>
            </a:xfrm>
            <a:custGeom>
              <a:avLst/>
              <a:gdLst/>
              <a:ahLst/>
              <a:cxnLst/>
              <a:rect l="l" t="t" r="r" b="b"/>
              <a:pathLst>
                <a:path w="520065" h="318135">
                  <a:moveTo>
                    <a:pt x="138557" y="0"/>
                  </a:moveTo>
                  <a:lnTo>
                    <a:pt x="103886" y="139445"/>
                  </a:lnTo>
                  <a:lnTo>
                    <a:pt x="0" y="113664"/>
                  </a:lnTo>
                  <a:lnTo>
                    <a:pt x="225171" y="317753"/>
                  </a:lnTo>
                  <a:lnTo>
                    <a:pt x="519684" y="242696"/>
                  </a:lnTo>
                  <a:lnTo>
                    <a:pt x="415798" y="216915"/>
                  </a:lnTo>
                  <a:lnTo>
                    <a:pt x="450342" y="77342"/>
                  </a:lnTo>
                  <a:lnTo>
                    <a:pt x="138557" y="0"/>
                  </a:lnTo>
                  <a:close/>
                </a:path>
              </a:pathLst>
            </a:custGeom>
            <a:solidFill>
              <a:srgbClr val="D2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10917" y="4622672"/>
              <a:ext cx="534035" cy="247015"/>
            </a:xfrm>
            <a:custGeom>
              <a:avLst/>
              <a:gdLst/>
              <a:ahLst/>
              <a:cxnLst/>
              <a:rect l="l" t="t" r="r" b="b"/>
              <a:pathLst>
                <a:path w="534035" h="247014">
                  <a:moveTo>
                    <a:pt x="258444" y="0"/>
                  </a:moveTo>
                  <a:lnTo>
                    <a:pt x="0" y="136906"/>
                  </a:lnTo>
                  <a:lnTo>
                    <a:pt x="106806" y="129158"/>
                  </a:lnTo>
                  <a:lnTo>
                    <a:pt x="115443" y="246506"/>
                  </a:lnTo>
                  <a:lnTo>
                    <a:pt x="435863" y="223012"/>
                  </a:lnTo>
                  <a:lnTo>
                    <a:pt x="427227" y="105663"/>
                  </a:lnTo>
                  <a:lnTo>
                    <a:pt x="534034" y="97789"/>
                  </a:lnTo>
                  <a:lnTo>
                    <a:pt x="258444" y="0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165216" y="4906390"/>
            <a:ext cx="2035810" cy="1755775"/>
            <a:chOff x="5165216" y="4906390"/>
            <a:chExt cx="2035810" cy="1755775"/>
          </a:xfrm>
        </p:grpSpPr>
        <p:sp>
          <p:nvSpPr>
            <p:cNvPr id="10" name="object 10"/>
            <p:cNvSpPr/>
            <p:nvPr/>
          </p:nvSpPr>
          <p:spPr>
            <a:xfrm>
              <a:off x="5174741" y="4915915"/>
              <a:ext cx="2016760" cy="1736725"/>
            </a:xfrm>
            <a:custGeom>
              <a:avLst/>
              <a:gdLst/>
              <a:ahLst/>
              <a:cxnLst/>
              <a:rect l="l" t="t" r="r" b="b"/>
              <a:pathLst>
                <a:path w="2016759" h="1736725">
                  <a:moveTo>
                    <a:pt x="1008253" y="0"/>
                  </a:moveTo>
                  <a:lnTo>
                    <a:pt x="956375" y="1129"/>
                  </a:lnTo>
                  <a:lnTo>
                    <a:pt x="905177" y="4482"/>
                  </a:lnTo>
                  <a:lnTo>
                    <a:pt x="854723" y="10004"/>
                  </a:lnTo>
                  <a:lnTo>
                    <a:pt x="805076" y="17640"/>
                  </a:lnTo>
                  <a:lnTo>
                    <a:pt x="756299" y="27335"/>
                  </a:lnTo>
                  <a:lnTo>
                    <a:pt x="708457" y="39036"/>
                  </a:lnTo>
                  <a:lnTo>
                    <a:pt x="661611" y="52687"/>
                  </a:lnTo>
                  <a:lnTo>
                    <a:pt x="615826" y="68234"/>
                  </a:lnTo>
                  <a:lnTo>
                    <a:pt x="571166" y="85622"/>
                  </a:lnTo>
                  <a:lnTo>
                    <a:pt x="527692" y="104797"/>
                  </a:lnTo>
                  <a:lnTo>
                    <a:pt x="485470" y="125704"/>
                  </a:lnTo>
                  <a:lnTo>
                    <a:pt x="444562" y="148288"/>
                  </a:lnTo>
                  <a:lnTo>
                    <a:pt x="405031" y="172496"/>
                  </a:lnTo>
                  <a:lnTo>
                    <a:pt x="366941" y="198272"/>
                  </a:lnTo>
                  <a:lnTo>
                    <a:pt x="330356" y="225563"/>
                  </a:lnTo>
                  <a:lnTo>
                    <a:pt x="295338" y="254312"/>
                  </a:lnTo>
                  <a:lnTo>
                    <a:pt x="261952" y="284467"/>
                  </a:lnTo>
                  <a:lnTo>
                    <a:pt x="230260" y="315971"/>
                  </a:lnTo>
                  <a:lnTo>
                    <a:pt x="200326" y="348772"/>
                  </a:lnTo>
                  <a:lnTo>
                    <a:pt x="172213" y="382813"/>
                  </a:lnTo>
                  <a:lnTo>
                    <a:pt x="145985" y="418041"/>
                  </a:lnTo>
                  <a:lnTo>
                    <a:pt x="121705" y="454402"/>
                  </a:lnTo>
                  <a:lnTo>
                    <a:pt x="99437" y="491839"/>
                  </a:lnTo>
                  <a:lnTo>
                    <a:pt x="79244" y="530300"/>
                  </a:lnTo>
                  <a:lnTo>
                    <a:pt x="61188" y="569729"/>
                  </a:lnTo>
                  <a:lnTo>
                    <a:pt x="45335" y="610071"/>
                  </a:lnTo>
                  <a:lnTo>
                    <a:pt x="31747" y="651273"/>
                  </a:lnTo>
                  <a:lnTo>
                    <a:pt x="20487" y="693279"/>
                  </a:lnTo>
                  <a:lnTo>
                    <a:pt x="11619" y="736036"/>
                  </a:lnTo>
                  <a:lnTo>
                    <a:pt x="5206" y="779488"/>
                  </a:lnTo>
                  <a:lnTo>
                    <a:pt x="1312" y="823581"/>
                  </a:lnTo>
                  <a:lnTo>
                    <a:pt x="0" y="868260"/>
                  </a:lnTo>
                  <a:lnTo>
                    <a:pt x="1312" y="912939"/>
                  </a:lnTo>
                  <a:lnTo>
                    <a:pt x="5206" y="957030"/>
                  </a:lnTo>
                  <a:lnTo>
                    <a:pt x="11619" y="1000481"/>
                  </a:lnTo>
                  <a:lnTo>
                    <a:pt x="20487" y="1043236"/>
                  </a:lnTo>
                  <a:lnTo>
                    <a:pt x="31747" y="1085240"/>
                  </a:lnTo>
                  <a:lnTo>
                    <a:pt x="45335" y="1126440"/>
                  </a:lnTo>
                  <a:lnTo>
                    <a:pt x="61188" y="1166781"/>
                  </a:lnTo>
                  <a:lnTo>
                    <a:pt x="79244" y="1206208"/>
                  </a:lnTo>
                  <a:lnTo>
                    <a:pt x="99437" y="1244666"/>
                  </a:lnTo>
                  <a:lnTo>
                    <a:pt x="121705" y="1282102"/>
                  </a:lnTo>
                  <a:lnTo>
                    <a:pt x="145985" y="1318460"/>
                  </a:lnTo>
                  <a:lnTo>
                    <a:pt x="172213" y="1353686"/>
                  </a:lnTo>
                  <a:lnTo>
                    <a:pt x="200326" y="1387725"/>
                  </a:lnTo>
                  <a:lnTo>
                    <a:pt x="230260" y="1420523"/>
                  </a:lnTo>
                  <a:lnTo>
                    <a:pt x="261952" y="1452026"/>
                  </a:lnTo>
                  <a:lnTo>
                    <a:pt x="295338" y="1482178"/>
                  </a:lnTo>
                  <a:lnTo>
                    <a:pt x="330356" y="1510926"/>
                  </a:lnTo>
                  <a:lnTo>
                    <a:pt x="366941" y="1538214"/>
                  </a:lnTo>
                  <a:lnTo>
                    <a:pt x="405031" y="1563988"/>
                  </a:lnTo>
                  <a:lnTo>
                    <a:pt x="444562" y="1588194"/>
                  </a:lnTo>
                  <a:lnTo>
                    <a:pt x="485470" y="1610777"/>
                  </a:lnTo>
                  <a:lnTo>
                    <a:pt x="527692" y="1631683"/>
                  </a:lnTo>
                  <a:lnTo>
                    <a:pt x="571166" y="1650856"/>
                  </a:lnTo>
                  <a:lnTo>
                    <a:pt x="615826" y="1668243"/>
                  </a:lnTo>
                  <a:lnTo>
                    <a:pt x="661611" y="1683788"/>
                  </a:lnTo>
                  <a:lnTo>
                    <a:pt x="708457" y="1697438"/>
                  </a:lnTo>
                  <a:lnTo>
                    <a:pt x="756299" y="1709137"/>
                  </a:lnTo>
                  <a:lnTo>
                    <a:pt x="805076" y="1718832"/>
                  </a:lnTo>
                  <a:lnTo>
                    <a:pt x="854723" y="1726467"/>
                  </a:lnTo>
                  <a:lnTo>
                    <a:pt x="905177" y="1731988"/>
                  </a:lnTo>
                  <a:lnTo>
                    <a:pt x="956375" y="1735341"/>
                  </a:lnTo>
                  <a:lnTo>
                    <a:pt x="1008253" y="1736470"/>
                  </a:lnTo>
                  <a:lnTo>
                    <a:pt x="1060142" y="1735341"/>
                  </a:lnTo>
                  <a:lnTo>
                    <a:pt x="1111351" y="1731988"/>
                  </a:lnTo>
                  <a:lnTo>
                    <a:pt x="1161815" y="1726467"/>
                  </a:lnTo>
                  <a:lnTo>
                    <a:pt x="1211471" y="1718832"/>
                  </a:lnTo>
                  <a:lnTo>
                    <a:pt x="1260256" y="1709137"/>
                  </a:lnTo>
                  <a:lnTo>
                    <a:pt x="1308107" y="1697438"/>
                  </a:lnTo>
                  <a:lnTo>
                    <a:pt x="1354960" y="1683788"/>
                  </a:lnTo>
                  <a:lnTo>
                    <a:pt x="1400752" y="1668243"/>
                  </a:lnTo>
                  <a:lnTo>
                    <a:pt x="1445419" y="1650856"/>
                  </a:lnTo>
                  <a:lnTo>
                    <a:pt x="1488898" y="1631683"/>
                  </a:lnTo>
                  <a:lnTo>
                    <a:pt x="1531126" y="1610777"/>
                  </a:lnTo>
                  <a:lnTo>
                    <a:pt x="1572039" y="1588194"/>
                  </a:lnTo>
                  <a:lnTo>
                    <a:pt x="1611575" y="1563988"/>
                  </a:lnTo>
                  <a:lnTo>
                    <a:pt x="1649668" y="1538214"/>
                  </a:lnTo>
                  <a:lnTo>
                    <a:pt x="1686257" y="1510926"/>
                  </a:lnTo>
                  <a:lnTo>
                    <a:pt x="1721278" y="1482178"/>
                  </a:lnTo>
                  <a:lnTo>
                    <a:pt x="1754667" y="1452026"/>
                  </a:lnTo>
                  <a:lnTo>
                    <a:pt x="1786362" y="1420523"/>
                  </a:lnTo>
                  <a:lnTo>
                    <a:pt x="1816298" y="1387725"/>
                  </a:lnTo>
                  <a:lnTo>
                    <a:pt x="1844412" y="1353686"/>
                  </a:lnTo>
                  <a:lnTo>
                    <a:pt x="1870642" y="1318460"/>
                  </a:lnTo>
                  <a:lnTo>
                    <a:pt x="1894923" y="1282102"/>
                  </a:lnTo>
                  <a:lnTo>
                    <a:pt x="1917192" y="1244666"/>
                  </a:lnTo>
                  <a:lnTo>
                    <a:pt x="1937386" y="1206208"/>
                  </a:lnTo>
                  <a:lnTo>
                    <a:pt x="1955442" y="1166781"/>
                  </a:lnTo>
                  <a:lnTo>
                    <a:pt x="1971296" y="1126440"/>
                  </a:lnTo>
                  <a:lnTo>
                    <a:pt x="1984885" y="1085240"/>
                  </a:lnTo>
                  <a:lnTo>
                    <a:pt x="1996145" y="1043236"/>
                  </a:lnTo>
                  <a:lnTo>
                    <a:pt x="2005013" y="1000481"/>
                  </a:lnTo>
                  <a:lnTo>
                    <a:pt x="2011426" y="957030"/>
                  </a:lnTo>
                  <a:lnTo>
                    <a:pt x="2015320" y="912939"/>
                  </a:lnTo>
                  <a:lnTo>
                    <a:pt x="2016633" y="868260"/>
                  </a:lnTo>
                  <a:lnTo>
                    <a:pt x="2015320" y="823581"/>
                  </a:lnTo>
                  <a:lnTo>
                    <a:pt x="2011426" y="779488"/>
                  </a:lnTo>
                  <a:lnTo>
                    <a:pt x="2005013" y="736036"/>
                  </a:lnTo>
                  <a:lnTo>
                    <a:pt x="1996145" y="693279"/>
                  </a:lnTo>
                  <a:lnTo>
                    <a:pt x="1984885" y="651273"/>
                  </a:lnTo>
                  <a:lnTo>
                    <a:pt x="1971296" y="610071"/>
                  </a:lnTo>
                  <a:lnTo>
                    <a:pt x="1955442" y="569729"/>
                  </a:lnTo>
                  <a:lnTo>
                    <a:pt x="1937386" y="530300"/>
                  </a:lnTo>
                  <a:lnTo>
                    <a:pt x="1917192" y="491839"/>
                  </a:lnTo>
                  <a:lnTo>
                    <a:pt x="1894923" y="454402"/>
                  </a:lnTo>
                  <a:lnTo>
                    <a:pt x="1870642" y="418041"/>
                  </a:lnTo>
                  <a:lnTo>
                    <a:pt x="1844412" y="382813"/>
                  </a:lnTo>
                  <a:lnTo>
                    <a:pt x="1816298" y="348772"/>
                  </a:lnTo>
                  <a:lnTo>
                    <a:pt x="1786362" y="315971"/>
                  </a:lnTo>
                  <a:lnTo>
                    <a:pt x="1754667" y="284467"/>
                  </a:lnTo>
                  <a:lnTo>
                    <a:pt x="1721278" y="254312"/>
                  </a:lnTo>
                  <a:lnTo>
                    <a:pt x="1686257" y="225563"/>
                  </a:lnTo>
                  <a:lnTo>
                    <a:pt x="1649668" y="198272"/>
                  </a:lnTo>
                  <a:lnTo>
                    <a:pt x="1611575" y="172496"/>
                  </a:lnTo>
                  <a:lnTo>
                    <a:pt x="1572039" y="148288"/>
                  </a:lnTo>
                  <a:lnTo>
                    <a:pt x="1531126" y="125704"/>
                  </a:lnTo>
                  <a:lnTo>
                    <a:pt x="1488898" y="104797"/>
                  </a:lnTo>
                  <a:lnTo>
                    <a:pt x="1445419" y="85622"/>
                  </a:lnTo>
                  <a:lnTo>
                    <a:pt x="1400752" y="68234"/>
                  </a:lnTo>
                  <a:lnTo>
                    <a:pt x="1354960" y="52687"/>
                  </a:lnTo>
                  <a:lnTo>
                    <a:pt x="1308107" y="39036"/>
                  </a:lnTo>
                  <a:lnTo>
                    <a:pt x="1260256" y="27335"/>
                  </a:lnTo>
                  <a:lnTo>
                    <a:pt x="1211471" y="17640"/>
                  </a:lnTo>
                  <a:lnTo>
                    <a:pt x="1161815" y="10004"/>
                  </a:lnTo>
                  <a:lnTo>
                    <a:pt x="1111351" y="4482"/>
                  </a:lnTo>
                  <a:lnTo>
                    <a:pt x="1060142" y="1129"/>
                  </a:lnTo>
                  <a:lnTo>
                    <a:pt x="1008253" y="0"/>
                  </a:lnTo>
                  <a:close/>
                </a:path>
              </a:pathLst>
            </a:custGeom>
            <a:solidFill>
              <a:srgbClr val="F9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74741" y="4915915"/>
              <a:ext cx="2016760" cy="1736725"/>
            </a:xfrm>
            <a:custGeom>
              <a:avLst/>
              <a:gdLst/>
              <a:ahLst/>
              <a:cxnLst/>
              <a:rect l="l" t="t" r="r" b="b"/>
              <a:pathLst>
                <a:path w="2016759" h="1736725">
                  <a:moveTo>
                    <a:pt x="0" y="868260"/>
                  </a:moveTo>
                  <a:lnTo>
                    <a:pt x="1312" y="823581"/>
                  </a:lnTo>
                  <a:lnTo>
                    <a:pt x="5206" y="779488"/>
                  </a:lnTo>
                  <a:lnTo>
                    <a:pt x="11619" y="736036"/>
                  </a:lnTo>
                  <a:lnTo>
                    <a:pt x="20487" y="693279"/>
                  </a:lnTo>
                  <a:lnTo>
                    <a:pt x="31747" y="651273"/>
                  </a:lnTo>
                  <a:lnTo>
                    <a:pt x="45335" y="610071"/>
                  </a:lnTo>
                  <a:lnTo>
                    <a:pt x="61188" y="569729"/>
                  </a:lnTo>
                  <a:lnTo>
                    <a:pt x="79244" y="530300"/>
                  </a:lnTo>
                  <a:lnTo>
                    <a:pt x="99437" y="491839"/>
                  </a:lnTo>
                  <a:lnTo>
                    <a:pt x="121705" y="454402"/>
                  </a:lnTo>
                  <a:lnTo>
                    <a:pt x="145985" y="418041"/>
                  </a:lnTo>
                  <a:lnTo>
                    <a:pt x="172213" y="382813"/>
                  </a:lnTo>
                  <a:lnTo>
                    <a:pt x="200326" y="348772"/>
                  </a:lnTo>
                  <a:lnTo>
                    <a:pt x="230260" y="315971"/>
                  </a:lnTo>
                  <a:lnTo>
                    <a:pt x="261952" y="284467"/>
                  </a:lnTo>
                  <a:lnTo>
                    <a:pt x="295338" y="254312"/>
                  </a:lnTo>
                  <a:lnTo>
                    <a:pt x="330356" y="225563"/>
                  </a:lnTo>
                  <a:lnTo>
                    <a:pt x="366941" y="198272"/>
                  </a:lnTo>
                  <a:lnTo>
                    <a:pt x="405031" y="172496"/>
                  </a:lnTo>
                  <a:lnTo>
                    <a:pt x="444562" y="148288"/>
                  </a:lnTo>
                  <a:lnTo>
                    <a:pt x="485470" y="125704"/>
                  </a:lnTo>
                  <a:lnTo>
                    <a:pt x="527692" y="104797"/>
                  </a:lnTo>
                  <a:lnTo>
                    <a:pt x="571166" y="85622"/>
                  </a:lnTo>
                  <a:lnTo>
                    <a:pt x="615826" y="68234"/>
                  </a:lnTo>
                  <a:lnTo>
                    <a:pt x="661611" y="52687"/>
                  </a:lnTo>
                  <a:lnTo>
                    <a:pt x="708457" y="39036"/>
                  </a:lnTo>
                  <a:lnTo>
                    <a:pt x="756299" y="27335"/>
                  </a:lnTo>
                  <a:lnTo>
                    <a:pt x="805076" y="17640"/>
                  </a:lnTo>
                  <a:lnTo>
                    <a:pt x="854723" y="10004"/>
                  </a:lnTo>
                  <a:lnTo>
                    <a:pt x="905177" y="4482"/>
                  </a:lnTo>
                  <a:lnTo>
                    <a:pt x="956375" y="1129"/>
                  </a:lnTo>
                  <a:lnTo>
                    <a:pt x="1008253" y="0"/>
                  </a:lnTo>
                  <a:lnTo>
                    <a:pt x="1060142" y="1129"/>
                  </a:lnTo>
                  <a:lnTo>
                    <a:pt x="1111351" y="4482"/>
                  </a:lnTo>
                  <a:lnTo>
                    <a:pt x="1161815" y="10004"/>
                  </a:lnTo>
                  <a:lnTo>
                    <a:pt x="1211471" y="17640"/>
                  </a:lnTo>
                  <a:lnTo>
                    <a:pt x="1260256" y="27335"/>
                  </a:lnTo>
                  <a:lnTo>
                    <a:pt x="1308107" y="39036"/>
                  </a:lnTo>
                  <a:lnTo>
                    <a:pt x="1354960" y="52687"/>
                  </a:lnTo>
                  <a:lnTo>
                    <a:pt x="1400752" y="68234"/>
                  </a:lnTo>
                  <a:lnTo>
                    <a:pt x="1445419" y="85622"/>
                  </a:lnTo>
                  <a:lnTo>
                    <a:pt x="1488898" y="104797"/>
                  </a:lnTo>
                  <a:lnTo>
                    <a:pt x="1531126" y="125704"/>
                  </a:lnTo>
                  <a:lnTo>
                    <a:pt x="1572039" y="148288"/>
                  </a:lnTo>
                  <a:lnTo>
                    <a:pt x="1611575" y="172496"/>
                  </a:lnTo>
                  <a:lnTo>
                    <a:pt x="1649668" y="198272"/>
                  </a:lnTo>
                  <a:lnTo>
                    <a:pt x="1686257" y="225563"/>
                  </a:lnTo>
                  <a:lnTo>
                    <a:pt x="1721278" y="254312"/>
                  </a:lnTo>
                  <a:lnTo>
                    <a:pt x="1754667" y="284467"/>
                  </a:lnTo>
                  <a:lnTo>
                    <a:pt x="1786362" y="315971"/>
                  </a:lnTo>
                  <a:lnTo>
                    <a:pt x="1816298" y="348772"/>
                  </a:lnTo>
                  <a:lnTo>
                    <a:pt x="1844412" y="382813"/>
                  </a:lnTo>
                  <a:lnTo>
                    <a:pt x="1870642" y="418041"/>
                  </a:lnTo>
                  <a:lnTo>
                    <a:pt x="1894923" y="454402"/>
                  </a:lnTo>
                  <a:lnTo>
                    <a:pt x="1917192" y="491839"/>
                  </a:lnTo>
                  <a:lnTo>
                    <a:pt x="1937386" y="530300"/>
                  </a:lnTo>
                  <a:lnTo>
                    <a:pt x="1955442" y="569729"/>
                  </a:lnTo>
                  <a:lnTo>
                    <a:pt x="1971296" y="610071"/>
                  </a:lnTo>
                  <a:lnTo>
                    <a:pt x="1984885" y="651273"/>
                  </a:lnTo>
                  <a:lnTo>
                    <a:pt x="1996145" y="693279"/>
                  </a:lnTo>
                  <a:lnTo>
                    <a:pt x="2005013" y="736036"/>
                  </a:lnTo>
                  <a:lnTo>
                    <a:pt x="2011426" y="779488"/>
                  </a:lnTo>
                  <a:lnTo>
                    <a:pt x="2015320" y="823581"/>
                  </a:lnTo>
                  <a:lnTo>
                    <a:pt x="2016633" y="868260"/>
                  </a:lnTo>
                  <a:lnTo>
                    <a:pt x="2015320" y="912939"/>
                  </a:lnTo>
                  <a:lnTo>
                    <a:pt x="2011426" y="957030"/>
                  </a:lnTo>
                  <a:lnTo>
                    <a:pt x="2005013" y="1000481"/>
                  </a:lnTo>
                  <a:lnTo>
                    <a:pt x="1996145" y="1043236"/>
                  </a:lnTo>
                  <a:lnTo>
                    <a:pt x="1984885" y="1085240"/>
                  </a:lnTo>
                  <a:lnTo>
                    <a:pt x="1971296" y="1126440"/>
                  </a:lnTo>
                  <a:lnTo>
                    <a:pt x="1955442" y="1166781"/>
                  </a:lnTo>
                  <a:lnTo>
                    <a:pt x="1937386" y="1206208"/>
                  </a:lnTo>
                  <a:lnTo>
                    <a:pt x="1917192" y="1244666"/>
                  </a:lnTo>
                  <a:lnTo>
                    <a:pt x="1894923" y="1282102"/>
                  </a:lnTo>
                  <a:lnTo>
                    <a:pt x="1870642" y="1318460"/>
                  </a:lnTo>
                  <a:lnTo>
                    <a:pt x="1844412" y="1353686"/>
                  </a:lnTo>
                  <a:lnTo>
                    <a:pt x="1816298" y="1387725"/>
                  </a:lnTo>
                  <a:lnTo>
                    <a:pt x="1786362" y="1420523"/>
                  </a:lnTo>
                  <a:lnTo>
                    <a:pt x="1754667" y="1452026"/>
                  </a:lnTo>
                  <a:lnTo>
                    <a:pt x="1721278" y="1482178"/>
                  </a:lnTo>
                  <a:lnTo>
                    <a:pt x="1686257" y="1510926"/>
                  </a:lnTo>
                  <a:lnTo>
                    <a:pt x="1649668" y="1538214"/>
                  </a:lnTo>
                  <a:lnTo>
                    <a:pt x="1611575" y="1563988"/>
                  </a:lnTo>
                  <a:lnTo>
                    <a:pt x="1572039" y="1588194"/>
                  </a:lnTo>
                  <a:lnTo>
                    <a:pt x="1531126" y="1610777"/>
                  </a:lnTo>
                  <a:lnTo>
                    <a:pt x="1488898" y="1631683"/>
                  </a:lnTo>
                  <a:lnTo>
                    <a:pt x="1445419" y="1650856"/>
                  </a:lnTo>
                  <a:lnTo>
                    <a:pt x="1400752" y="1668243"/>
                  </a:lnTo>
                  <a:lnTo>
                    <a:pt x="1354960" y="1683788"/>
                  </a:lnTo>
                  <a:lnTo>
                    <a:pt x="1308107" y="1697438"/>
                  </a:lnTo>
                  <a:lnTo>
                    <a:pt x="1260256" y="1709137"/>
                  </a:lnTo>
                  <a:lnTo>
                    <a:pt x="1211471" y="1718832"/>
                  </a:lnTo>
                  <a:lnTo>
                    <a:pt x="1161815" y="1726467"/>
                  </a:lnTo>
                  <a:lnTo>
                    <a:pt x="1111351" y="1731988"/>
                  </a:lnTo>
                  <a:lnTo>
                    <a:pt x="1060142" y="1735341"/>
                  </a:lnTo>
                  <a:lnTo>
                    <a:pt x="1008253" y="1736470"/>
                  </a:lnTo>
                  <a:lnTo>
                    <a:pt x="956375" y="1735341"/>
                  </a:lnTo>
                  <a:lnTo>
                    <a:pt x="905177" y="1731988"/>
                  </a:lnTo>
                  <a:lnTo>
                    <a:pt x="854723" y="1726467"/>
                  </a:lnTo>
                  <a:lnTo>
                    <a:pt x="805076" y="1718832"/>
                  </a:lnTo>
                  <a:lnTo>
                    <a:pt x="756299" y="1709137"/>
                  </a:lnTo>
                  <a:lnTo>
                    <a:pt x="708457" y="1697438"/>
                  </a:lnTo>
                  <a:lnTo>
                    <a:pt x="661611" y="1683788"/>
                  </a:lnTo>
                  <a:lnTo>
                    <a:pt x="615826" y="1668243"/>
                  </a:lnTo>
                  <a:lnTo>
                    <a:pt x="571166" y="1650856"/>
                  </a:lnTo>
                  <a:lnTo>
                    <a:pt x="527692" y="1631683"/>
                  </a:lnTo>
                  <a:lnTo>
                    <a:pt x="485470" y="1610777"/>
                  </a:lnTo>
                  <a:lnTo>
                    <a:pt x="444562" y="1588194"/>
                  </a:lnTo>
                  <a:lnTo>
                    <a:pt x="405031" y="1563988"/>
                  </a:lnTo>
                  <a:lnTo>
                    <a:pt x="366941" y="1538214"/>
                  </a:lnTo>
                  <a:lnTo>
                    <a:pt x="330356" y="1510926"/>
                  </a:lnTo>
                  <a:lnTo>
                    <a:pt x="295338" y="1482178"/>
                  </a:lnTo>
                  <a:lnTo>
                    <a:pt x="261952" y="1452026"/>
                  </a:lnTo>
                  <a:lnTo>
                    <a:pt x="230260" y="1420523"/>
                  </a:lnTo>
                  <a:lnTo>
                    <a:pt x="200326" y="1387725"/>
                  </a:lnTo>
                  <a:lnTo>
                    <a:pt x="172213" y="1353686"/>
                  </a:lnTo>
                  <a:lnTo>
                    <a:pt x="145985" y="1318460"/>
                  </a:lnTo>
                  <a:lnTo>
                    <a:pt x="121705" y="1282102"/>
                  </a:lnTo>
                  <a:lnTo>
                    <a:pt x="99437" y="1244666"/>
                  </a:lnTo>
                  <a:lnTo>
                    <a:pt x="79244" y="1206208"/>
                  </a:lnTo>
                  <a:lnTo>
                    <a:pt x="61188" y="1166781"/>
                  </a:lnTo>
                  <a:lnTo>
                    <a:pt x="45335" y="1126440"/>
                  </a:lnTo>
                  <a:lnTo>
                    <a:pt x="31747" y="1085240"/>
                  </a:lnTo>
                  <a:lnTo>
                    <a:pt x="20487" y="1043236"/>
                  </a:lnTo>
                  <a:lnTo>
                    <a:pt x="11619" y="1000481"/>
                  </a:lnTo>
                  <a:lnTo>
                    <a:pt x="5206" y="957030"/>
                  </a:lnTo>
                  <a:lnTo>
                    <a:pt x="1312" y="912939"/>
                  </a:lnTo>
                  <a:lnTo>
                    <a:pt x="0" y="86826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573014" y="5463336"/>
            <a:ext cx="1220470" cy="5943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55244" marR="5080" indent="-43180">
              <a:lnSpc>
                <a:spcPts val="2090"/>
              </a:lnSpc>
              <a:spcBef>
                <a:spcPts val="420"/>
              </a:spcBef>
            </a:pPr>
            <a:r>
              <a:rPr sz="2000" spc="125" dirty="0">
                <a:latin typeface="Trebuchet MS"/>
                <a:cs typeface="Trebuchet MS"/>
              </a:rPr>
              <a:t>C</a:t>
            </a:r>
            <a:r>
              <a:rPr sz="2000" spc="114" dirty="0">
                <a:latin typeface="Trebuchet MS"/>
                <a:cs typeface="Trebuchet MS"/>
              </a:rPr>
              <a:t>o</a:t>
            </a:r>
            <a:r>
              <a:rPr sz="2000" spc="-90" dirty="0">
                <a:latin typeface="Trebuchet MS"/>
                <a:cs typeface="Trebuchet MS"/>
              </a:rPr>
              <a:t>unse</a:t>
            </a:r>
            <a:r>
              <a:rPr sz="2000" spc="-160" dirty="0">
                <a:latin typeface="Trebuchet MS"/>
                <a:cs typeface="Trebuchet MS"/>
              </a:rPr>
              <a:t>l</a:t>
            </a:r>
            <a:r>
              <a:rPr sz="2000" spc="-165" dirty="0">
                <a:latin typeface="Trebuchet MS"/>
                <a:cs typeface="Trebuchet MS"/>
              </a:rPr>
              <a:t>l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n</a:t>
            </a:r>
            <a:r>
              <a:rPr sz="2000" spc="-114" dirty="0">
                <a:latin typeface="Trebuchet MS"/>
                <a:cs typeface="Trebuchet MS"/>
              </a:rPr>
              <a:t>g  committee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98873" y="5516371"/>
            <a:ext cx="689610" cy="535940"/>
          </a:xfrm>
          <a:custGeom>
            <a:avLst/>
            <a:gdLst/>
            <a:ahLst/>
            <a:cxnLst/>
            <a:rect l="l" t="t" r="r" b="b"/>
            <a:pathLst>
              <a:path w="689610" h="535939">
                <a:moveTo>
                  <a:pt x="267715" y="0"/>
                </a:moveTo>
                <a:lnTo>
                  <a:pt x="0" y="267804"/>
                </a:lnTo>
                <a:lnTo>
                  <a:pt x="267715" y="535571"/>
                </a:lnTo>
                <a:lnTo>
                  <a:pt x="267715" y="428459"/>
                </a:lnTo>
                <a:lnTo>
                  <a:pt x="689610" y="428459"/>
                </a:lnTo>
                <a:lnTo>
                  <a:pt x="689610" y="107149"/>
                </a:lnTo>
                <a:lnTo>
                  <a:pt x="267715" y="107149"/>
                </a:lnTo>
                <a:lnTo>
                  <a:pt x="267715" y="0"/>
                </a:lnTo>
                <a:close/>
              </a:path>
            </a:pathLst>
          </a:custGeom>
          <a:solidFill>
            <a:srgbClr val="F9D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825879" y="4943855"/>
            <a:ext cx="2057400" cy="1680845"/>
            <a:chOff x="1825879" y="4943855"/>
            <a:chExt cx="2057400" cy="1680845"/>
          </a:xfrm>
        </p:grpSpPr>
        <p:sp>
          <p:nvSpPr>
            <p:cNvPr id="15" name="object 15"/>
            <p:cNvSpPr/>
            <p:nvPr/>
          </p:nvSpPr>
          <p:spPr>
            <a:xfrm>
              <a:off x="1835404" y="4953380"/>
              <a:ext cx="2038350" cy="1661795"/>
            </a:xfrm>
            <a:custGeom>
              <a:avLst/>
              <a:gdLst/>
              <a:ahLst/>
              <a:cxnLst/>
              <a:rect l="l" t="t" r="r" b="b"/>
              <a:pathLst>
                <a:path w="2038350" h="1661795">
                  <a:moveTo>
                    <a:pt x="1019047" y="0"/>
                  </a:moveTo>
                  <a:lnTo>
                    <a:pt x="966602" y="1081"/>
                  </a:lnTo>
                  <a:lnTo>
                    <a:pt x="914846" y="4289"/>
                  </a:lnTo>
                  <a:lnTo>
                    <a:pt x="863843" y="9573"/>
                  </a:lnTo>
                  <a:lnTo>
                    <a:pt x="813657" y="16879"/>
                  </a:lnTo>
                  <a:lnTo>
                    <a:pt x="764352" y="26157"/>
                  </a:lnTo>
                  <a:lnTo>
                    <a:pt x="715992" y="37352"/>
                  </a:lnTo>
                  <a:lnTo>
                    <a:pt x="668641" y="50415"/>
                  </a:lnTo>
                  <a:lnTo>
                    <a:pt x="622363" y="65291"/>
                  </a:lnTo>
                  <a:lnTo>
                    <a:pt x="577222" y="81929"/>
                  </a:lnTo>
                  <a:lnTo>
                    <a:pt x="533282" y="100277"/>
                  </a:lnTo>
                  <a:lnTo>
                    <a:pt x="490608" y="120282"/>
                  </a:lnTo>
                  <a:lnTo>
                    <a:pt x="449262" y="141892"/>
                  </a:lnTo>
                  <a:lnTo>
                    <a:pt x="409309" y="165056"/>
                  </a:lnTo>
                  <a:lnTo>
                    <a:pt x="370814" y="189720"/>
                  </a:lnTo>
                  <a:lnTo>
                    <a:pt x="333839" y="215833"/>
                  </a:lnTo>
                  <a:lnTo>
                    <a:pt x="298449" y="243343"/>
                  </a:lnTo>
                  <a:lnTo>
                    <a:pt x="264709" y="272196"/>
                  </a:lnTo>
                  <a:lnTo>
                    <a:pt x="232681" y="302342"/>
                  </a:lnTo>
                  <a:lnTo>
                    <a:pt x="202431" y="333727"/>
                  </a:lnTo>
                  <a:lnTo>
                    <a:pt x="174021" y="366300"/>
                  </a:lnTo>
                  <a:lnTo>
                    <a:pt x="147517" y="400008"/>
                  </a:lnTo>
                  <a:lnTo>
                    <a:pt x="122981" y="434799"/>
                  </a:lnTo>
                  <a:lnTo>
                    <a:pt x="100479" y="470621"/>
                  </a:lnTo>
                  <a:lnTo>
                    <a:pt x="80073" y="507422"/>
                  </a:lnTo>
                  <a:lnTo>
                    <a:pt x="61828" y="545149"/>
                  </a:lnTo>
                  <a:lnTo>
                    <a:pt x="45809" y="583751"/>
                  </a:lnTo>
                  <a:lnTo>
                    <a:pt x="32078" y="623174"/>
                  </a:lnTo>
                  <a:lnTo>
                    <a:pt x="20700" y="663368"/>
                  </a:lnTo>
                  <a:lnTo>
                    <a:pt x="11740" y="704279"/>
                  </a:lnTo>
                  <a:lnTo>
                    <a:pt x="5260" y="745855"/>
                  </a:lnTo>
                  <a:lnTo>
                    <a:pt x="1325" y="788045"/>
                  </a:lnTo>
                  <a:lnTo>
                    <a:pt x="0" y="830795"/>
                  </a:lnTo>
                  <a:lnTo>
                    <a:pt x="1325" y="873548"/>
                  </a:lnTo>
                  <a:lnTo>
                    <a:pt x="5260" y="915740"/>
                  </a:lnTo>
                  <a:lnTo>
                    <a:pt x="11740" y="957318"/>
                  </a:lnTo>
                  <a:lnTo>
                    <a:pt x="20702" y="998230"/>
                  </a:lnTo>
                  <a:lnTo>
                    <a:pt x="32080" y="1038425"/>
                  </a:lnTo>
                  <a:lnTo>
                    <a:pt x="45811" y="1077850"/>
                  </a:lnTo>
                  <a:lnTo>
                    <a:pt x="61831" y="1116452"/>
                  </a:lnTo>
                  <a:lnTo>
                    <a:pt x="80076" y="1154180"/>
                  </a:lnTo>
                  <a:lnTo>
                    <a:pt x="100482" y="1190981"/>
                  </a:lnTo>
                  <a:lnTo>
                    <a:pt x="122985" y="1226803"/>
                  </a:lnTo>
                  <a:lnTo>
                    <a:pt x="147521" y="1261594"/>
                  </a:lnTo>
                  <a:lnTo>
                    <a:pt x="174026" y="1295302"/>
                  </a:lnTo>
                  <a:lnTo>
                    <a:pt x="202436" y="1327875"/>
                  </a:lnTo>
                  <a:lnTo>
                    <a:pt x="232687" y="1359260"/>
                  </a:lnTo>
                  <a:lnTo>
                    <a:pt x="264715" y="1389405"/>
                  </a:lnTo>
                  <a:lnTo>
                    <a:pt x="298456" y="1418258"/>
                  </a:lnTo>
                  <a:lnTo>
                    <a:pt x="333845" y="1445766"/>
                  </a:lnTo>
                  <a:lnTo>
                    <a:pt x="370820" y="1471879"/>
                  </a:lnTo>
                  <a:lnTo>
                    <a:pt x="409316" y="1496542"/>
                  </a:lnTo>
                  <a:lnTo>
                    <a:pt x="449268" y="1519705"/>
                  </a:lnTo>
                  <a:lnTo>
                    <a:pt x="490614" y="1541315"/>
                  </a:lnTo>
                  <a:lnTo>
                    <a:pt x="533289" y="1561319"/>
                  </a:lnTo>
                  <a:lnTo>
                    <a:pt x="577228" y="1579666"/>
                  </a:lnTo>
                  <a:lnTo>
                    <a:pt x="622369" y="1596304"/>
                  </a:lnTo>
                  <a:lnTo>
                    <a:pt x="668646" y="1611179"/>
                  </a:lnTo>
                  <a:lnTo>
                    <a:pt x="715996" y="1624241"/>
                  </a:lnTo>
                  <a:lnTo>
                    <a:pt x="764356" y="1635436"/>
                  </a:lnTo>
                  <a:lnTo>
                    <a:pt x="813660" y="1644713"/>
                  </a:lnTo>
                  <a:lnTo>
                    <a:pt x="863846" y="1652019"/>
                  </a:lnTo>
                  <a:lnTo>
                    <a:pt x="914848" y="1657302"/>
                  </a:lnTo>
                  <a:lnTo>
                    <a:pt x="966604" y="1660510"/>
                  </a:lnTo>
                  <a:lnTo>
                    <a:pt x="1019047" y="1661591"/>
                  </a:lnTo>
                  <a:lnTo>
                    <a:pt x="1071493" y="1660510"/>
                  </a:lnTo>
                  <a:lnTo>
                    <a:pt x="1123250" y="1657302"/>
                  </a:lnTo>
                  <a:lnTo>
                    <a:pt x="1174254" y="1652018"/>
                  </a:lnTo>
                  <a:lnTo>
                    <a:pt x="1224441" y="1644712"/>
                  </a:lnTo>
                  <a:lnTo>
                    <a:pt x="1273747" y="1635435"/>
                  </a:lnTo>
                  <a:lnTo>
                    <a:pt x="1322107" y="1624239"/>
                  </a:lnTo>
                  <a:lnTo>
                    <a:pt x="1369459" y="1611178"/>
                  </a:lnTo>
                  <a:lnTo>
                    <a:pt x="1415737" y="1596302"/>
                  </a:lnTo>
                  <a:lnTo>
                    <a:pt x="1460878" y="1579664"/>
                  </a:lnTo>
                  <a:lnTo>
                    <a:pt x="1504818" y="1561317"/>
                  </a:lnTo>
                  <a:lnTo>
                    <a:pt x="1547493" y="1541312"/>
                  </a:lnTo>
                  <a:lnTo>
                    <a:pt x="1588839" y="1519702"/>
                  </a:lnTo>
                  <a:lnTo>
                    <a:pt x="1628791" y="1496539"/>
                  </a:lnTo>
                  <a:lnTo>
                    <a:pt x="1667287" y="1471875"/>
                  </a:lnTo>
                  <a:lnTo>
                    <a:pt x="1704262" y="1445762"/>
                  </a:lnTo>
                  <a:lnTo>
                    <a:pt x="1739651" y="1418253"/>
                  </a:lnTo>
                  <a:lnTo>
                    <a:pt x="1773391" y="1389400"/>
                  </a:lnTo>
                  <a:lnTo>
                    <a:pt x="1805419" y="1359254"/>
                  </a:lnTo>
                  <a:lnTo>
                    <a:pt x="1835669" y="1327869"/>
                  </a:lnTo>
                  <a:lnTo>
                    <a:pt x="1864078" y="1295297"/>
                  </a:lnTo>
                  <a:lnTo>
                    <a:pt x="1890582" y="1261589"/>
                  </a:lnTo>
                  <a:lnTo>
                    <a:pt x="1915117" y="1226797"/>
                  </a:lnTo>
                  <a:lnTo>
                    <a:pt x="1937619" y="1190975"/>
                  </a:lnTo>
                  <a:lnTo>
                    <a:pt x="1958025" y="1154174"/>
                  </a:lnTo>
                  <a:lnTo>
                    <a:pt x="1976269" y="1116447"/>
                  </a:lnTo>
                  <a:lnTo>
                    <a:pt x="1992288" y="1077845"/>
                  </a:lnTo>
                  <a:lnTo>
                    <a:pt x="2006018" y="1038421"/>
                  </a:lnTo>
                  <a:lnTo>
                    <a:pt x="2017395" y="998227"/>
                  </a:lnTo>
                  <a:lnTo>
                    <a:pt x="2026356" y="957315"/>
                  </a:lnTo>
                  <a:lnTo>
                    <a:pt x="2032835" y="915738"/>
                  </a:lnTo>
                  <a:lnTo>
                    <a:pt x="2036770" y="873547"/>
                  </a:lnTo>
                  <a:lnTo>
                    <a:pt x="2038095" y="830795"/>
                  </a:lnTo>
                  <a:lnTo>
                    <a:pt x="2036770" y="788045"/>
                  </a:lnTo>
                  <a:lnTo>
                    <a:pt x="2032835" y="745855"/>
                  </a:lnTo>
                  <a:lnTo>
                    <a:pt x="2026355" y="704279"/>
                  </a:lnTo>
                  <a:lnTo>
                    <a:pt x="2017394" y="663368"/>
                  </a:lnTo>
                  <a:lnTo>
                    <a:pt x="2006017" y="623174"/>
                  </a:lnTo>
                  <a:lnTo>
                    <a:pt x="1992286" y="583751"/>
                  </a:lnTo>
                  <a:lnTo>
                    <a:pt x="1976267" y="545149"/>
                  </a:lnTo>
                  <a:lnTo>
                    <a:pt x="1958022" y="507422"/>
                  </a:lnTo>
                  <a:lnTo>
                    <a:pt x="1937616" y="470621"/>
                  </a:lnTo>
                  <a:lnTo>
                    <a:pt x="1915114" y="434799"/>
                  </a:lnTo>
                  <a:lnTo>
                    <a:pt x="1890578" y="400008"/>
                  </a:lnTo>
                  <a:lnTo>
                    <a:pt x="1864074" y="366300"/>
                  </a:lnTo>
                  <a:lnTo>
                    <a:pt x="1835664" y="333727"/>
                  </a:lnTo>
                  <a:lnTo>
                    <a:pt x="1805414" y="302342"/>
                  </a:lnTo>
                  <a:lnTo>
                    <a:pt x="1773386" y="272196"/>
                  </a:lnTo>
                  <a:lnTo>
                    <a:pt x="1739646" y="243343"/>
                  </a:lnTo>
                  <a:lnTo>
                    <a:pt x="1704256" y="215833"/>
                  </a:lnTo>
                  <a:lnTo>
                    <a:pt x="1667281" y="189720"/>
                  </a:lnTo>
                  <a:lnTo>
                    <a:pt x="1628786" y="165056"/>
                  </a:lnTo>
                  <a:lnTo>
                    <a:pt x="1588833" y="141892"/>
                  </a:lnTo>
                  <a:lnTo>
                    <a:pt x="1547487" y="120282"/>
                  </a:lnTo>
                  <a:lnTo>
                    <a:pt x="1504813" y="100277"/>
                  </a:lnTo>
                  <a:lnTo>
                    <a:pt x="1460873" y="81929"/>
                  </a:lnTo>
                  <a:lnTo>
                    <a:pt x="1415732" y="65291"/>
                  </a:lnTo>
                  <a:lnTo>
                    <a:pt x="1369454" y="50415"/>
                  </a:lnTo>
                  <a:lnTo>
                    <a:pt x="1322103" y="37352"/>
                  </a:lnTo>
                  <a:lnTo>
                    <a:pt x="1273743" y="26157"/>
                  </a:lnTo>
                  <a:lnTo>
                    <a:pt x="1224438" y="16879"/>
                  </a:lnTo>
                  <a:lnTo>
                    <a:pt x="1174252" y="9573"/>
                  </a:lnTo>
                  <a:lnTo>
                    <a:pt x="1123249" y="4289"/>
                  </a:lnTo>
                  <a:lnTo>
                    <a:pt x="1071493" y="1081"/>
                  </a:lnTo>
                  <a:lnTo>
                    <a:pt x="1019047" y="0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35404" y="4953380"/>
              <a:ext cx="2038350" cy="1661795"/>
            </a:xfrm>
            <a:custGeom>
              <a:avLst/>
              <a:gdLst/>
              <a:ahLst/>
              <a:cxnLst/>
              <a:rect l="l" t="t" r="r" b="b"/>
              <a:pathLst>
                <a:path w="2038350" h="1661795">
                  <a:moveTo>
                    <a:pt x="0" y="830795"/>
                  </a:moveTo>
                  <a:lnTo>
                    <a:pt x="1325" y="788045"/>
                  </a:lnTo>
                  <a:lnTo>
                    <a:pt x="5260" y="745855"/>
                  </a:lnTo>
                  <a:lnTo>
                    <a:pt x="11740" y="704279"/>
                  </a:lnTo>
                  <a:lnTo>
                    <a:pt x="20700" y="663368"/>
                  </a:lnTo>
                  <a:lnTo>
                    <a:pt x="32078" y="623174"/>
                  </a:lnTo>
                  <a:lnTo>
                    <a:pt x="45809" y="583751"/>
                  </a:lnTo>
                  <a:lnTo>
                    <a:pt x="61828" y="545149"/>
                  </a:lnTo>
                  <a:lnTo>
                    <a:pt x="80073" y="507422"/>
                  </a:lnTo>
                  <a:lnTo>
                    <a:pt x="100479" y="470621"/>
                  </a:lnTo>
                  <a:lnTo>
                    <a:pt x="122981" y="434799"/>
                  </a:lnTo>
                  <a:lnTo>
                    <a:pt x="147517" y="400008"/>
                  </a:lnTo>
                  <a:lnTo>
                    <a:pt x="174021" y="366300"/>
                  </a:lnTo>
                  <a:lnTo>
                    <a:pt x="202431" y="333727"/>
                  </a:lnTo>
                  <a:lnTo>
                    <a:pt x="232681" y="302342"/>
                  </a:lnTo>
                  <a:lnTo>
                    <a:pt x="264709" y="272196"/>
                  </a:lnTo>
                  <a:lnTo>
                    <a:pt x="298450" y="243343"/>
                  </a:lnTo>
                  <a:lnTo>
                    <a:pt x="333839" y="215833"/>
                  </a:lnTo>
                  <a:lnTo>
                    <a:pt x="370814" y="189720"/>
                  </a:lnTo>
                  <a:lnTo>
                    <a:pt x="409309" y="165056"/>
                  </a:lnTo>
                  <a:lnTo>
                    <a:pt x="449262" y="141892"/>
                  </a:lnTo>
                  <a:lnTo>
                    <a:pt x="490608" y="120282"/>
                  </a:lnTo>
                  <a:lnTo>
                    <a:pt x="533282" y="100277"/>
                  </a:lnTo>
                  <a:lnTo>
                    <a:pt x="577222" y="81929"/>
                  </a:lnTo>
                  <a:lnTo>
                    <a:pt x="622363" y="65291"/>
                  </a:lnTo>
                  <a:lnTo>
                    <a:pt x="668641" y="50415"/>
                  </a:lnTo>
                  <a:lnTo>
                    <a:pt x="715992" y="37352"/>
                  </a:lnTo>
                  <a:lnTo>
                    <a:pt x="764352" y="26157"/>
                  </a:lnTo>
                  <a:lnTo>
                    <a:pt x="813657" y="16879"/>
                  </a:lnTo>
                  <a:lnTo>
                    <a:pt x="863843" y="9573"/>
                  </a:lnTo>
                  <a:lnTo>
                    <a:pt x="914846" y="4289"/>
                  </a:lnTo>
                  <a:lnTo>
                    <a:pt x="966602" y="1081"/>
                  </a:lnTo>
                  <a:lnTo>
                    <a:pt x="1019047" y="0"/>
                  </a:lnTo>
                  <a:lnTo>
                    <a:pt x="1071493" y="1081"/>
                  </a:lnTo>
                  <a:lnTo>
                    <a:pt x="1123249" y="4289"/>
                  </a:lnTo>
                  <a:lnTo>
                    <a:pt x="1174252" y="9573"/>
                  </a:lnTo>
                  <a:lnTo>
                    <a:pt x="1224438" y="16879"/>
                  </a:lnTo>
                  <a:lnTo>
                    <a:pt x="1273743" y="26157"/>
                  </a:lnTo>
                  <a:lnTo>
                    <a:pt x="1322103" y="37352"/>
                  </a:lnTo>
                  <a:lnTo>
                    <a:pt x="1369454" y="50415"/>
                  </a:lnTo>
                  <a:lnTo>
                    <a:pt x="1415732" y="65291"/>
                  </a:lnTo>
                  <a:lnTo>
                    <a:pt x="1460873" y="81929"/>
                  </a:lnTo>
                  <a:lnTo>
                    <a:pt x="1504813" y="100277"/>
                  </a:lnTo>
                  <a:lnTo>
                    <a:pt x="1547487" y="120282"/>
                  </a:lnTo>
                  <a:lnTo>
                    <a:pt x="1588833" y="141892"/>
                  </a:lnTo>
                  <a:lnTo>
                    <a:pt x="1628786" y="165056"/>
                  </a:lnTo>
                  <a:lnTo>
                    <a:pt x="1667281" y="189720"/>
                  </a:lnTo>
                  <a:lnTo>
                    <a:pt x="1704256" y="215833"/>
                  </a:lnTo>
                  <a:lnTo>
                    <a:pt x="1739646" y="243343"/>
                  </a:lnTo>
                  <a:lnTo>
                    <a:pt x="1773386" y="272196"/>
                  </a:lnTo>
                  <a:lnTo>
                    <a:pt x="1805414" y="302342"/>
                  </a:lnTo>
                  <a:lnTo>
                    <a:pt x="1835664" y="333727"/>
                  </a:lnTo>
                  <a:lnTo>
                    <a:pt x="1864074" y="366300"/>
                  </a:lnTo>
                  <a:lnTo>
                    <a:pt x="1890578" y="400008"/>
                  </a:lnTo>
                  <a:lnTo>
                    <a:pt x="1915114" y="434799"/>
                  </a:lnTo>
                  <a:lnTo>
                    <a:pt x="1937616" y="470621"/>
                  </a:lnTo>
                  <a:lnTo>
                    <a:pt x="1958022" y="507422"/>
                  </a:lnTo>
                  <a:lnTo>
                    <a:pt x="1976267" y="545149"/>
                  </a:lnTo>
                  <a:lnTo>
                    <a:pt x="1992286" y="583751"/>
                  </a:lnTo>
                  <a:lnTo>
                    <a:pt x="2006017" y="623174"/>
                  </a:lnTo>
                  <a:lnTo>
                    <a:pt x="2017394" y="663368"/>
                  </a:lnTo>
                  <a:lnTo>
                    <a:pt x="2026355" y="704279"/>
                  </a:lnTo>
                  <a:lnTo>
                    <a:pt x="2032835" y="745855"/>
                  </a:lnTo>
                  <a:lnTo>
                    <a:pt x="2036770" y="788045"/>
                  </a:lnTo>
                  <a:lnTo>
                    <a:pt x="2038095" y="830795"/>
                  </a:lnTo>
                  <a:lnTo>
                    <a:pt x="2036770" y="873548"/>
                  </a:lnTo>
                  <a:lnTo>
                    <a:pt x="2032835" y="915740"/>
                  </a:lnTo>
                  <a:lnTo>
                    <a:pt x="2026355" y="957318"/>
                  </a:lnTo>
                  <a:lnTo>
                    <a:pt x="2017394" y="998230"/>
                  </a:lnTo>
                  <a:lnTo>
                    <a:pt x="2006017" y="1038425"/>
                  </a:lnTo>
                  <a:lnTo>
                    <a:pt x="1992286" y="1077850"/>
                  </a:lnTo>
                  <a:lnTo>
                    <a:pt x="1976267" y="1116452"/>
                  </a:lnTo>
                  <a:lnTo>
                    <a:pt x="1958022" y="1154180"/>
                  </a:lnTo>
                  <a:lnTo>
                    <a:pt x="1937616" y="1190981"/>
                  </a:lnTo>
                  <a:lnTo>
                    <a:pt x="1915114" y="1226803"/>
                  </a:lnTo>
                  <a:lnTo>
                    <a:pt x="1890578" y="1261594"/>
                  </a:lnTo>
                  <a:lnTo>
                    <a:pt x="1864074" y="1295302"/>
                  </a:lnTo>
                  <a:lnTo>
                    <a:pt x="1835664" y="1327875"/>
                  </a:lnTo>
                  <a:lnTo>
                    <a:pt x="1805414" y="1359260"/>
                  </a:lnTo>
                  <a:lnTo>
                    <a:pt x="1773386" y="1389405"/>
                  </a:lnTo>
                  <a:lnTo>
                    <a:pt x="1739646" y="1418258"/>
                  </a:lnTo>
                  <a:lnTo>
                    <a:pt x="1704256" y="1445766"/>
                  </a:lnTo>
                  <a:lnTo>
                    <a:pt x="1667281" y="1471879"/>
                  </a:lnTo>
                  <a:lnTo>
                    <a:pt x="1628786" y="1496542"/>
                  </a:lnTo>
                  <a:lnTo>
                    <a:pt x="1588833" y="1519705"/>
                  </a:lnTo>
                  <a:lnTo>
                    <a:pt x="1547487" y="1541315"/>
                  </a:lnTo>
                  <a:lnTo>
                    <a:pt x="1504813" y="1561319"/>
                  </a:lnTo>
                  <a:lnTo>
                    <a:pt x="1460873" y="1579666"/>
                  </a:lnTo>
                  <a:lnTo>
                    <a:pt x="1415732" y="1596304"/>
                  </a:lnTo>
                  <a:lnTo>
                    <a:pt x="1369454" y="1611179"/>
                  </a:lnTo>
                  <a:lnTo>
                    <a:pt x="1322103" y="1624241"/>
                  </a:lnTo>
                  <a:lnTo>
                    <a:pt x="1273743" y="1635436"/>
                  </a:lnTo>
                  <a:lnTo>
                    <a:pt x="1224438" y="1644713"/>
                  </a:lnTo>
                  <a:lnTo>
                    <a:pt x="1174252" y="1652019"/>
                  </a:lnTo>
                  <a:lnTo>
                    <a:pt x="1123249" y="1657302"/>
                  </a:lnTo>
                  <a:lnTo>
                    <a:pt x="1071493" y="1660510"/>
                  </a:lnTo>
                  <a:lnTo>
                    <a:pt x="1019047" y="1661591"/>
                  </a:lnTo>
                  <a:lnTo>
                    <a:pt x="966602" y="1660510"/>
                  </a:lnTo>
                  <a:lnTo>
                    <a:pt x="914846" y="1657302"/>
                  </a:lnTo>
                  <a:lnTo>
                    <a:pt x="863843" y="1652018"/>
                  </a:lnTo>
                  <a:lnTo>
                    <a:pt x="813657" y="1644712"/>
                  </a:lnTo>
                  <a:lnTo>
                    <a:pt x="764352" y="1635435"/>
                  </a:lnTo>
                  <a:lnTo>
                    <a:pt x="715992" y="1624239"/>
                  </a:lnTo>
                  <a:lnTo>
                    <a:pt x="668641" y="1611178"/>
                  </a:lnTo>
                  <a:lnTo>
                    <a:pt x="622363" y="1596302"/>
                  </a:lnTo>
                  <a:lnTo>
                    <a:pt x="577222" y="1579664"/>
                  </a:lnTo>
                  <a:lnTo>
                    <a:pt x="533282" y="1561317"/>
                  </a:lnTo>
                  <a:lnTo>
                    <a:pt x="490608" y="1541312"/>
                  </a:lnTo>
                  <a:lnTo>
                    <a:pt x="449262" y="1519702"/>
                  </a:lnTo>
                  <a:lnTo>
                    <a:pt x="409309" y="1496539"/>
                  </a:lnTo>
                  <a:lnTo>
                    <a:pt x="370814" y="1471875"/>
                  </a:lnTo>
                  <a:lnTo>
                    <a:pt x="333839" y="1445762"/>
                  </a:lnTo>
                  <a:lnTo>
                    <a:pt x="298449" y="1418253"/>
                  </a:lnTo>
                  <a:lnTo>
                    <a:pt x="264709" y="1389400"/>
                  </a:lnTo>
                  <a:lnTo>
                    <a:pt x="232681" y="1359254"/>
                  </a:lnTo>
                  <a:lnTo>
                    <a:pt x="202431" y="1327869"/>
                  </a:lnTo>
                  <a:lnTo>
                    <a:pt x="174021" y="1295297"/>
                  </a:lnTo>
                  <a:lnTo>
                    <a:pt x="147517" y="1261589"/>
                  </a:lnTo>
                  <a:lnTo>
                    <a:pt x="122981" y="1226797"/>
                  </a:lnTo>
                  <a:lnTo>
                    <a:pt x="100479" y="1190975"/>
                  </a:lnTo>
                  <a:lnTo>
                    <a:pt x="80073" y="1154174"/>
                  </a:lnTo>
                  <a:lnTo>
                    <a:pt x="61828" y="1116447"/>
                  </a:lnTo>
                  <a:lnTo>
                    <a:pt x="45809" y="1077845"/>
                  </a:lnTo>
                  <a:lnTo>
                    <a:pt x="32078" y="1038421"/>
                  </a:lnTo>
                  <a:lnTo>
                    <a:pt x="20700" y="998227"/>
                  </a:lnTo>
                  <a:lnTo>
                    <a:pt x="11740" y="957315"/>
                  </a:lnTo>
                  <a:lnTo>
                    <a:pt x="5260" y="915738"/>
                  </a:lnTo>
                  <a:lnTo>
                    <a:pt x="1325" y="873547"/>
                  </a:lnTo>
                  <a:lnTo>
                    <a:pt x="0" y="83079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278126" y="5330444"/>
            <a:ext cx="1150620" cy="8597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-1905" algn="ctr">
              <a:lnSpc>
                <a:spcPts val="2090"/>
              </a:lnSpc>
              <a:spcBef>
                <a:spcPts val="420"/>
              </a:spcBef>
            </a:pPr>
            <a:r>
              <a:rPr sz="2000" spc="-280" dirty="0">
                <a:latin typeface="Trebuchet MS"/>
                <a:cs typeface="Trebuchet MS"/>
              </a:rPr>
              <a:t>T</a:t>
            </a:r>
            <a:r>
              <a:rPr sz="2000" spc="25" dirty="0">
                <a:latin typeface="Trebuchet MS"/>
                <a:cs typeface="Trebuchet MS"/>
              </a:rPr>
              <a:t>oo</a:t>
            </a:r>
            <a:r>
              <a:rPr sz="2000" spc="-90" dirty="0">
                <a:latin typeface="Trebuchet MS"/>
                <a:cs typeface="Trebuchet MS"/>
              </a:rPr>
              <a:t>l</a:t>
            </a:r>
            <a:r>
              <a:rPr sz="2000" spc="-114" dirty="0">
                <a:latin typeface="Trebuchet MS"/>
                <a:cs typeface="Trebuchet MS"/>
              </a:rPr>
              <a:t>s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265" dirty="0">
                <a:latin typeface="Trebuchet MS"/>
                <a:cs typeface="Trebuchet MS"/>
              </a:rPr>
              <a:t>f</a:t>
            </a:r>
            <a:r>
              <a:rPr sz="2000" spc="15" dirty="0">
                <a:latin typeface="Trebuchet MS"/>
                <a:cs typeface="Trebuchet MS"/>
              </a:rPr>
              <a:t>or 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40" dirty="0">
                <a:latin typeface="Trebuchet MS"/>
                <a:cs typeface="Trebuchet MS"/>
              </a:rPr>
              <a:t>o</a:t>
            </a:r>
            <a:r>
              <a:rPr sz="2000" spc="-30" dirty="0">
                <a:latin typeface="Trebuchet MS"/>
                <a:cs typeface="Trebuchet MS"/>
              </a:rPr>
              <a:t>u</a:t>
            </a:r>
            <a:r>
              <a:rPr sz="2000" spc="-90" dirty="0">
                <a:latin typeface="Trebuchet MS"/>
                <a:cs typeface="Trebuchet MS"/>
              </a:rPr>
              <a:t>nse</a:t>
            </a:r>
            <a:r>
              <a:rPr sz="2000" spc="-160" dirty="0">
                <a:latin typeface="Trebuchet MS"/>
                <a:cs typeface="Trebuchet MS"/>
              </a:rPr>
              <a:t>l</a:t>
            </a:r>
            <a:r>
              <a:rPr sz="2000" spc="-165" dirty="0">
                <a:latin typeface="Trebuchet MS"/>
                <a:cs typeface="Trebuchet MS"/>
              </a:rPr>
              <a:t>l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n</a:t>
            </a:r>
            <a:r>
              <a:rPr sz="2000" spc="-114" dirty="0">
                <a:latin typeface="Trebuchet MS"/>
                <a:cs typeface="Trebuchet MS"/>
              </a:rPr>
              <a:t>g  </a:t>
            </a:r>
            <a:r>
              <a:rPr sz="2000" spc="-85" dirty="0">
                <a:latin typeface="Trebuchet MS"/>
                <a:cs typeface="Trebuchet MS"/>
              </a:rPr>
              <a:t>services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08123" y="2928569"/>
            <a:ext cx="1358265" cy="112585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 algn="ctr">
              <a:lnSpc>
                <a:spcPct val="87100"/>
              </a:lnSpc>
              <a:spcBef>
                <a:spcPts val="405"/>
              </a:spcBef>
            </a:pPr>
            <a:r>
              <a:rPr sz="2000" spc="-75" dirty="0">
                <a:latin typeface="Trebuchet MS"/>
                <a:cs typeface="Trebuchet MS"/>
              </a:rPr>
              <a:t>Re</a:t>
            </a:r>
            <a:r>
              <a:rPr sz="2000" spc="-60" dirty="0">
                <a:latin typeface="Trebuchet MS"/>
                <a:cs typeface="Trebuchet MS"/>
              </a:rPr>
              <a:t>q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60" dirty="0">
                <a:latin typeface="Trebuchet MS"/>
                <a:cs typeface="Trebuchet MS"/>
              </a:rPr>
              <a:t>i</a:t>
            </a:r>
            <a:r>
              <a:rPr sz="2000" spc="-125" dirty="0">
                <a:latin typeface="Trebuchet MS"/>
                <a:cs typeface="Trebuchet MS"/>
              </a:rPr>
              <a:t>r</a:t>
            </a:r>
            <a:r>
              <a:rPr sz="2000" spc="-135" dirty="0">
                <a:latin typeface="Trebuchet MS"/>
                <a:cs typeface="Trebuchet MS"/>
              </a:rPr>
              <a:t>e</a:t>
            </a:r>
            <a:r>
              <a:rPr sz="2000" spc="-160" dirty="0">
                <a:latin typeface="Trebuchet MS"/>
                <a:cs typeface="Trebuchet MS"/>
              </a:rPr>
              <a:t>m</a:t>
            </a:r>
            <a:r>
              <a:rPr sz="2000" spc="-100" dirty="0">
                <a:latin typeface="Trebuchet MS"/>
                <a:cs typeface="Trebuchet MS"/>
              </a:rPr>
              <a:t>e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10" dirty="0">
                <a:latin typeface="Trebuchet MS"/>
                <a:cs typeface="Trebuchet MS"/>
              </a:rPr>
              <a:t>t  </a:t>
            </a:r>
            <a:r>
              <a:rPr sz="2000" spc="-105" dirty="0">
                <a:latin typeface="Trebuchet MS"/>
                <a:cs typeface="Trebuchet MS"/>
              </a:rPr>
              <a:t>of 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counselling </a:t>
            </a:r>
            <a:r>
              <a:rPr sz="2000" spc="-105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services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78942"/>
            <a:ext cx="510794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05504" algn="l"/>
              </a:tabLst>
            </a:pPr>
            <a:r>
              <a:rPr sz="3200" spc="254" dirty="0"/>
              <a:t>Organizational	</a:t>
            </a:r>
            <a:r>
              <a:rPr sz="3200" spc="280" dirty="0"/>
              <a:t>set-up…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84732"/>
            <a:ext cx="3849645" cy="315467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7250" y="1884044"/>
            <a:ext cx="2514600" cy="1854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1959">
              <a:lnSpc>
                <a:spcPct val="100000"/>
              </a:lnSpc>
              <a:spcBef>
                <a:spcPts val="90"/>
              </a:spcBef>
            </a:pPr>
            <a:r>
              <a:rPr sz="2000" b="1" i="1" spc="-70" dirty="0">
                <a:latin typeface="Trebuchet MS"/>
                <a:cs typeface="Trebuchet MS"/>
              </a:rPr>
              <a:t>At</a:t>
            </a:r>
            <a:r>
              <a:rPr sz="2000" b="1" i="1" spc="-80" dirty="0">
                <a:latin typeface="Trebuchet MS"/>
                <a:cs typeface="Trebuchet MS"/>
              </a:rPr>
              <a:t> </a:t>
            </a:r>
            <a:r>
              <a:rPr sz="2000" b="1" i="1" spc="-20" dirty="0">
                <a:latin typeface="Trebuchet MS"/>
                <a:cs typeface="Trebuchet MS"/>
              </a:rPr>
              <a:t>un</a:t>
            </a:r>
            <a:r>
              <a:rPr sz="2000" b="1" i="1" spc="-135" dirty="0">
                <a:latin typeface="Trebuchet MS"/>
                <a:cs typeface="Trebuchet MS"/>
              </a:rPr>
              <a:t>i</a:t>
            </a:r>
            <a:r>
              <a:rPr sz="2000" b="1" i="1" spc="-220" dirty="0">
                <a:latin typeface="Trebuchet MS"/>
                <a:cs typeface="Trebuchet MS"/>
              </a:rPr>
              <a:t>v</a:t>
            </a:r>
            <a:r>
              <a:rPr sz="2000" b="1" i="1" spc="-100" dirty="0">
                <a:latin typeface="Trebuchet MS"/>
                <a:cs typeface="Trebuchet MS"/>
              </a:rPr>
              <a:t>e</a:t>
            </a:r>
            <a:r>
              <a:rPr sz="2000" b="1" i="1" spc="-135" dirty="0">
                <a:latin typeface="Trebuchet MS"/>
                <a:cs typeface="Trebuchet MS"/>
              </a:rPr>
              <a:t>r</a:t>
            </a:r>
            <a:r>
              <a:rPr sz="2000" b="1" i="1" spc="-180" dirty="0">
                <a:latin typeface="Trebuchet MS"/>
                <a:cs typeface="Trebuchet MS"/>
              </a:rPr>
              <a:t>s</a:t>
            </a:r>
            <a:r>
              <a:rPr sz="2000" b="1" i="1" spc="-125" dirty="0">
                <a:latin typeface="Trebuchet MS"/>
                <a:cs typeface="Trebuchet MS"/>
              </a:rPr>
              <a:t>i</a:t>
            </a:r>
            <a:r>
              <a:rPr sz="2000" b="1" i="1" spc="-160" dirty="0">
                <a:latin typeface="Trebuchet MS"/>
                <a:cs typeface="Trebuchet MS"/>
              </a:rPr>
              <a:t>t</a:t>
            </a:r>
            <a:r>
              <a:rPr sz="2000" b="1" i="1" spc="-135" dirty="0">
                <a:latin typeface="Trebuchet MS"/>
                <a:cs typeface="Trebuchet MS"/>
              </a:rPr>
              <a:t>i</a:t>
            </a:r>
            <a:r>
              <a:rPr sz="2000" b="1" i="1" spc="-100" dirty="0">
                <a:latin typeface="Trebuchet MS"/>
                <a:cs typeface="Trebuchet MS"/>
              </a:rPr>
              <a:t>e</a:t>
            </a:r>
            <a:r>
              <a:rPr sz="2000" b="1" i="1" spc="-170" dirty="0">
                <a:latin typeface="Trebuchet MS"/>
                <a:cs typeface="Trebuchet MS"/>
              </a:rPr>
              <a:t>s:  </a:t>
            </a:r>
            <a:r>
              <a:rPr sz="2000" spc="254" dirty="0">
                <a:latin typeface="Trebuchet MS"/>
                <a:cs typeface="Trebuchet MS"/>
              </a:rPr>
              <a:t>D</a:t>
            </a:r>
            <a:r>
              <a:rPr sz="2000" spc="-175" dirty="0">
                <a:latin typeface="Trebuchet MS"/>
                <a:cs typeface="Trebuchet MS"/>
              </a:rPr>
              <a:t>ea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45" dirty="0">
                <a:latin typeface="Trebuchet MS"/>
                <a:cs typeface="Trebuchet MS"/>
              </a:rPr>
              <a:t>s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40" dirty="0">
                <a:latin typeface="Trebuchet MS"/>
                <a:cs typeface="Trebuchet MS"/>
              </a:rPr>
              <a:t>r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10" dirty="0">
                <a:latin typeface="Trebuchet MS"/>
                <a:cs typeface="Trebuchet MS"/>
              </a:rPr>
              <a:t>a</a:t>
            </a:r>
            <a:r>
              <a:rPr sz="2000" spc="-85" dirty="0">
                <a:latin typeface="Trebuchet MS"/>
                <a:cs typeface="Trebuchet MS"/>
              </a:rPr>
              <a:t>ssist</a:t>
            </a:r>
            <a:r>
              <a:rPr sz="2000" spc="-114" dirty="0">
                <a:latin typeface="Trebuchet MS"/>
                <a:cs typeface="Trebuchet MS"/>
              </a:rPr>
              <a:t>e</a:t>
            </a:r>
            <a:r>
              <a:rPr sz="2000" spc="-100" dirty="0">
                <a:latin typeface="Trebuchet MS"/>
                <a:cs typeface="Trebuchet MS"/>
              </a:rPr>
              <a:t>d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135" dirty="0">
                <a:latin typeface="Trebuchet MS"/>
                <a:cs typeface="Trebuchet MS"/>
              </a:rPr>
              <a:t>b</a:t>
            </a:r>
            <a:r>
              <a:rPr sz="2000" spc="-85" dirty="0">
                <a:latin typeface="Trebuchet MS"/>
                <a:cs typeface="Trebuchet MS"/>
              </a:rPr>
              <a:t>y  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150" dirty="0">
                <a:latin typeface="Trebuchet MS"/>
                <a:cs typeface="Trebuchet MS"/>
              </a:rPr>
              <a:t>ead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of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30" dirty="0">
                <a:latin typeface="Trebuchet MS"/>
                <a:cs typeface="Trebuchet MS"/>
              </a:rPr>
              <a:t>e</a:t>
            </a:r>
            <a:r>
              <a:rPr sz="2000" spc="-114" dirty="0">
                <a:latin typeface="Trebuchet MS"/>
                <a:cs typeface="Trebuchet MS"/>
              </a:rPr>
              <a:t>p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55" dirty="0">
                <a:latin typeface="Trebuchet MS"/>
                <a:cs typeface="Trebuchet MS"/>
              </a:rPr>
              <a:t>r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135" dirty="0">
                <a:latin typeface="Trebuchet MS"/>
                <a:cs typeface="Trebuchet MS"/>
              </a:rPr>
              <a:t>me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45" dirty="0">
                <a:latin typeface="Trebuchet MS"/>
                <a:cs typeface="Trebuchet MS"/>
              </a:rPr>
              <a:t>s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of  </a:t>
            </a:r>
            <a:r>
              <a:rPr sz="2000" spc="-114" dirty="0">
                <a:latin typeface="Trebuchet MS"/>
                <a:cs typeface="Trebuchet MS"/>
              </a:rPr>
              <a:t>p</a:t>
            </a:r>
            <a:r>
              <a:rPr sz="2000" spc="-70" dirty="0">
                <a:latin typeface="Trebuchet MS"/>
                <a:cs typeface="Trebuchet MS"/>
              </a:rPr>
              <a:t>s</a:t>
            </a:r>
            <a:r>
              <a:rPr sz="2000" spc="-100" dirty="0">
                <a:latin typeface="Trebuchet MS"/>
                <a:cs typeface="Trebuchet MS"/>
              </a:rPr>
              <a:t>y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95" dirty="0">
                <a:latin typeface="Trebuchet MS"/>
                <a:cs typeface="Trebuchet MS"/>
              </a:rPr>
              <a:t>h</a:t>
            </a:r>
            <a:r>
              <a:rPr sz="2000" spc="-65" dirty="0">
                <a:latin typeface="Trebuchet MS"/>
                <a:cs typeface="Trebuchet MS"/>
              </a:rPr>
              <a:t>olo</a:t>
            </a:r>
            <a:r>
              <a:rPr sz="2000" spc="-35" dirty="0">
                <a:latin typeface="Trebuchet MS"/>
                <a:cs typeface="Trebuchet MS"/>
              </a:rPr>
              <a:t>g</a:t>
            </a:r>
            <a:r>
              <a:rPr sz="2000" spc="-114" dirty="0">
                <a:latin typeface="Trebuchet MS"/>
                <a:cs typeface="Trebuchet MS"/>
              </a:rPr>
              <a:t>y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70" dirty="0">
                <a:latin typeface="Trebuchet MS"/>
                <a:cs typeface="Trebuchet MS"/>
              </a:rPr>
              <a:t>&amp;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e</a:t>
            </a:r>
            <a:r>
              <a:rPr sz="2000" spc="-130" dirty="0">
                <a:latin typeface="Trebuchet MS"/>
                <a:cs typeface="Trebuchet MS"/>
              </a:rPr>
              <a:t>d</a:t>
            </a:r>
            <a:r>
              <a:rPr sz="2000" spc="-95" dirty="0">
                <a:latin typeface="Trebuchet MS"/>
                <a:cs typeface="Trebuchet MS"/>
              </a:rPr>
              <a:t>u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70" dirty="0">
                <a:latin typeface="Trebuchet MS"/>
                <a:cs typeface="Trebuchet MS"/>
              </a:rPr>
              <a:t>io</a:t>
            </a:r>
            <a:r>
              <a:rPr sz="2000" spc="-80" dirty="0">
                <a:latin typeface="Trebuchet MS"/>
                <a:cs typeface="Trebuchet MS"/>
              </a:rPr>
              <a:t>n</a:t>
            </a:r>
            <a:r>
              <a:rPr sz="2000" spc="-265" dirty="0">
                <a:latin typeface="Trebuchet MS"/>
                <a:cs typeface="Trebuchet MS"/>
              </a:rPr>
              <a:t>,  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65" dirty="0">
                <a:latin typeface="Trebuchet MS"/>
                <a:cs typeface="Trebuchet MS"/>
              </a:rPr>
              <a:t>g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70" dirty="0">
                <a:latin typeface="Trebuchet MS"/>
                <a:cs typeface="Trebuchet MS"/>
              </a:rPr>
              <a:t>d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105" dirty="0">
                <a:latin typeface="Trebuchet MS"/>
                <a:cs typeface="Trebuchet MS"/>
              </a:rPr>
              <a:t>ommi</a:t>
            </a:r>
            <a:r>
              <a:rPr sz="2000" spc="-65" dirty="0">
                <a:latin typeface="Trebuchet MS"/>
                <a:cs typeface="Trebuchet MS"/>
              </a:rPr>
              <a:t>t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140" dirty="0">
                <a:latin typeface="Trebuchet MS"/>
                <a:cs typeface="Trebuchet MS"/>
              </a:rPr>
              <a:t>ee</a:t>
            </a:r>
            <a:endParaRPr sz="2000">
              <a:latin typeface="Trebuchet MS"/>
              <a:cs typeface="Trebuchet MS"/>
            </a:endParaRPr>
          </a:p>
          <a:p>
            <a:pPr marL="192405">
              <a:lnSpc>
                <a:spcPct val="100000"/>
              </a:lnSpc>
              <a:spcBef>
                <a:spcPts val="10"/>
              </a:spcBef>
            </a:pPr>
            <a:r>
              <a:rPr sz="2000" spc="-170" dirty="0">
                <a:latin typeface="Trebuchet MS"/>
                <a:cs typeface="Trebuchet MS"/>
              </a:rPr>
              <a:t>&amp;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35" dirty="0">
                <a:latin typeface="Trebuchet MS"/>
                <a:cs typeface="Trebuchet MS"/>
              </a:rPr>
              <a:t>o</a:t>
            </a:r>
            <a:r>
              <a:rPr sz="2000" spc="-25" dirty="0">
                <a:latin typeface="Trebuchet MS"/>
                <a:cs typeface="Trebuchet MS"/>
              </a:rPr>
              <a:t>u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30" dirty="0">
                <a:latin typeface="Trebuchet MS"/>
                <a:cs typeface="Trebuchet MS"/>
              </a:rPr>
              <a:t>sell</a:t>
            </a:r>
            <a:r>
              <a:rPr sz="2000" spc="-110" dirty="0">
                <a:latin typeface="Trebuchet MS"/>
                <a:cs typeface="Trebuchet MS"/>
              </a:rPr>
              <a:t>i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o</a:t>
            </a:r>
            <a:r>
              <a:rPr sz="2000" spc="-85" dirty="0">
                <a:latin typeface="Trebuchet MS"/>
                <a:cs typeface="Trebuchet MS"/>
              </a:rPr>
              <a:t>f</a:t>
            </a:r>
            <a:r>
              <a:rPr sz="2000" spc="-140" dirty="0">
                <a:latin typeface="Trebuchet MS"/>
                <a:cs typeface="Trebuchet MS"/>
              </a:rPr>
              <a:t>fi</a:t>
            </a:r>
            <a:r>
              <a:rPr sz="2000" spc="-225" dirty="0">
                <a:latin typeface="Trebuchet MS"/>
                <a:cs typeface="Trebuchet MS"/>
              </a:rPr>
              <a:t>c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180" dirty="0">
                <a:latin typeface="Trebuchet MS"/>
                <a:cs typeface="Trebuchet MS"/>
              </a:rPr>
              <a:t>r</a:t>
            </a:r>
            <a:r>
              <a:rPr sz="2000" spc="-300" dirty="0">
                <a:latin typeface="Trebuchet MS"/>
                <a:cs typeface="Trebuchet MS"/>
              </a:rPr>
              <a:t>.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99915" y="1028700"/>
            <a:ext cx="5074920" cy="35524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796409" y="1121791"/>
            <a:ext cx="3284220" cy="30734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90"/>
              </a:spcBef>
            </a:pPr>
            <a:r>
              <a:rPr sz="2000" b="1" i="1" spc="-215" dirty="0">
                <a:latin typeface="Trebuchet MS"/>
                <a:cs typeface="Trebuchet MS"/>
              </a:rPr>
              <a:t>F</a:t>
            </a:r>
            <a:r>
              <a:rPr sz="2000" b="1" i="1" spc="-20" dirty="0">
                <a:latin typeface="Trebuchet MS"/>
                <a:cs typeface="Trebuchet MS"/>
              </a:rPr>
              <a:t>o</a:t>
            </a:r>
            <a:r>
              <a:rPr sz="2000" b="1" i="1" spc="-170" dirty="0">
                <a:latin typeface="Trebuchet MS"/>
                <a:cs typeface="Trebuchet MS"/>
              </a:rPr>
              <a:t>r</a:t>
            </a:r>
            <a:r>
              <a:rPr sz="2000" b="1" i="1" spc="-110" dirty="0">
                <a:latin typeface="Trebuchet MS"/>
                <a:cs typeface="Trebuchet MS"/>
              </a:rPr>
              <a:t> </a:t>
            </a:r>
            <a:r>
              <a:rPr sz="2000" b="1" i="1" spc="-40" dirty="0">
                <a:latin typeface="Trebuchet MS"/>
                <a:cs typeface="Trebuchet MS"/>
              </a:rPr>
              <a:t>c</a:t>
            </a:r>
            <a:r>
              <a:rPr sz="2000" b="1" i="1" spc="-35" dirty="0">
                <a:latin typeface="Trebuchet MS"/>
                <a:cs typeface="Trebuchet MS"/>
              </a:rPr>
              <a:t>o</a:t>
            </a:r>
            <a:r>
              <a:rPr sz="2000" b="1" i="1" spc="-105" dirty="0">
                <a:latin typeface="Trebuchet MS"/>
                <a:cs typeface="Trebuchet MS"/>
              </a:rPr>
              <a:t>nstitu</a:t>
            </a:r>
            <a:r>
              <a:rPr sz="2000" b="1" i="1" spc="-135" dirty="0">
                <a:latin typeface="Trebuchet MS"/>
                <a:cs typeface="Trebuchet MS"/>
              </a:rPr>
              <a:t>e</a:t>
            </a:r>
            <a:r>
              <a:rPr sz="2000" b="1" i="1" spc="-90" dirty="0">
                <a:latin typeface="Trebuchet MS"/>
                <a:cs typeface="Trebuchet MS"/>
              </a:rPr>
              <a:t>nt</a:t>
            </a:r>
            <a:r>
              <a:rPr sz="2000" b="1" i="1" spc="-30" dirty="0">
                <a:latin typeface="Trebuchet MS"/>
                <a:cs typeface="Trebuchet MS"/>
              </a:rPr>
              <a:t> </a:t>
            </a:r>
            <a:r>
              <a:rPr sz="2000" b="1" i="1" spc="-40" dirty="0">
                <a:latin typeface="Trebuchet MS"/>
                <a:cs typeface="Trebuchet MS"/>
              </a:rPr>
              <a:t>c</a:t>
            </a:r>
            <a:r>
              <a:rPr sz="2000" b="1" i="1" spc="-35" dirty="0">
                <a:latin typeface="Trebuchet MS"/>
                <a:cs typeface="Trebuchet MS"/>
              </a:rPr>
              <a:t>o</a:t>
            </a:r>
            <a:r>
              <a:rPr sz="2000" b="1" i="1" spc="-120" dirty="0">
                <a:latin typeface="Trebuchet MS"/>
                <a:cs typeface="Trebuchet MS"/>
              </a:rPr>
              <a:t>ll</a:t>
            </a:r>
            <a:r>
              <a:rPr sz="2000" b="1" i="1" spc="-100" dirty="0">
                <a:latin typeface="Trebuchet MS"/>
                <a:cs typeface="Trebuchet MS"/>
              </a:rPr>
              <a:t>e</a:t>
            </a:r>
            <a:r>
              <a:rPr sz="2000" b="1" i="1" spc="-90" dirty="0">
                <a:latin typeface="Trebuchet MS"/>
                <a:cs typeface="Trebuchet MS"/>
              </a:rPr>
              <a:t>g</a:t>
            </a:r>
            <a:r>
              <a:rPr sz="2000" b="1" i="1" spc="-100" dirty="0">
                <a:latin typeface="Trebuchet MS"/>
                <a:cs typeface="Trebuchet MS"/>
              </a:rPr>
              <a:t>e</a:t>
            </a:r>
            <a:r>
              <a:rPr sz="2000" b="1" i="1" spc="-195" dirty="0">
                <a:latin typeface="Trebuchet MS"/>
                <a:cs typeface="Trebuchet MS"/>
              </a:rPr>
              <a:t>s:</a:t>
            </a:r>
            <a:endParaRPr sz="2000">
              <a:latin typeface="Trebuchet MS"/>
              <a:cs typeface="Trebuchet MS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spc="150" dirty="0">
                <a:latin typeface="Trebuchet MS"/>
                <a:cs typeface="Trebuchet MS"/>
              </a:rPr>
              <a:t>A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35" dirty="0">
                <a:latin typeface="Trebuchet MS"/>
                <a:cs typeface="Trebuchet MS"/>
              </a:rPr>
              <a:t>c</a:t>
            </a:r>
            <a:r>
              <a:rPr sz="2000" spc="-35" dirty="0">
                <a:latin typeface="Trebuchet MS"/>
                <a:cs typeface="Trebuchet MS"/>
              </a:rPr>
              <a:t>o</a:t>
            </a:r>
            <a:r>
              <a:rPr sz="2000" spc="-25" dirty="0">
                <a:latin typeface="Trebuchet MS"/>
                <a:cs typeface="Trebuchet MS"/>
              </a:rPr>
              <a:t>u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30" dirty="0">
                <a:latin typeface="Trebuchet MS"/>
                <a:cs typeface="Trebuchet MS"/>
              </a:rPr>
              <a:t>sell</a:t>
            </a:r>
            <a:r>
              <a:rPr sz="2000" spc="-110" dirty="0">
                <a:latin typeface="Trebuchet MS"/>
                <a:cs typeface="Trebuchet MS"/>
              </a:rPr>
              <a:t>i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of</a:t>
            </a:r>
            <a:r>
              <a:rPr sz="2000" spc="-140" dirty="0">
                <a:latin typeface="Trebuchet MS"/>
                <a:cs typeface="Trebuchet MS"/>
              </a:rPr>
              <a:t>fi</a:t>
            </a:r>
            <a:r>
              <a:rPr sz="2000" spc="-225" dirty="0">
                <a:latin typeface="Trebuchet MS"/>
                <a:cs typeface="Trebuchet MS"/>
              </a:rPr>
              <a:t>c</a:t>
            </a:r>
            <a:r>
              <a:rPr sz="2000" spc="-65" dirty="0">
                <a:latin typeface="Trebuchet MS"/>
                <a:cs typeface="Trebuchet MS"/>
              </a:rPr>
              <a:t>er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85" dirty="0">
                <a:latin typeface="Trebuchet MS"/>
                <a:cs typeface="Trebuchet MS"/>
              </a:rPr>
              <a:t>ssist</a:t>
            </a:r>
            <a:r>
              <a:rPr sz="2000" spc="-114" dirty="0">
                <a:latin typeface="Trebuchet MS"/>
                <a:cs typeface="Trebuchet MS"/>
              </a:rPr>
              <a:t>e</a:t>
            </a:r>
            <a:r>
              <a:rPr sz="2000" spc="-100" dirty="0">
                <a:latin typeface="Trebuchet MS"/>
                <a:cs typeface="Trebuchet MS"/>
              </a:rPr>
              <a:t>d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135" dirty="0">
                <a:latin typeface="Trebuchet MS"/>
                <a:cs typeface="Trebuchet MS"/>
              </a:rPr>
              <a:t>b</a:t>
            </a:r>
            <a:r>
              <a:rPr sz="2000" spc="-85" dirty="0">
                <a:latin typeface="Trebuchet MS"/>
                <a:cs typeface="Trebuchet MS"/>
              </a:rPr>
              <a:t>y  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65" dirty="0">
                <a:latin typeface="Trebuchet MS"/>
                <a:cs typeface="Trebuchet MS"/>
              </a:rPr>
              <a:t>g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70" dirty="0">
                <a:latin typeface="Trebuchet MS"/>
                <a:cs typeface="Trebuchet MS"/>
              </a:rPr>
              <a:t>d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40" dirty="0">
                <a:latin typeface="Trebuchet MS"/>
                <a:cs typeface="Trebuchet MS"/>
              </a:rPr>
              <a:t>o</a:t>
            </a:r>
            <a:r>
              <a:rPr sz="2000" spc="-55" dirty="0">
                <a:latin typeface="Trebuchet MS"/>
                <a:cs typeface="Trebuchet MS"/>
              </a:rPr>
              <a:t>m</a:t>
            </a:r>
            <a:r>
              <a:rPr sz="2000" spc="-145" dirty="0">
                <a:latin typeface="Trebuchet MS"/>
                <a:cs typeface="Trebuchet MS"/>
              </a:rPr>
              <a:t>mi</a:t>
            </a:r>
            <a:r>
              <a:rPr sz="2000" spc="-100" dirty="0">
                <a:latin typeface="Trebuchet MS"/>
                <a:cs typeface="Trebuchet MS"/>
              </a:rPr>
              <a:t>t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140" dirty="0">
                <a:latin typeface="Trebuchet MS"/>
                <a:cs typeface="Trebuchet MS"/>
              </a:rPr>
              <a:t>ee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45" dirty="0">
                <a:latin typeface="Trebuchet MS"/>
                <a:cs typeface="Trebuchet MS"/>
              </a:rPr>
              <a:t>i</a:t>
            </a:r>
            <a:r>
              <a:rPr sz="2000" spc="-70" dirty="0">
                <a:latin typeface="Trebuchet MS"/>
                <a:cs typeface="Trebuchet MS"/>
              </a:rPr>
              <a:t>n 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25" dirty="0">
                <a:latin typeface="Trebuchet MS"/>
                <a:cs typeface="Trebuchet MS"/>
              </a:rPr>
              <a:t>oo</a:t>
            </a:r>
            <a:r>
              <a:rPr sz="2000" spc="-114" dirty="0">
                <a:latin typeface="Trebuchet MS"/>
                <a:cs typeface="Trebuchet MS"/>
              </a:rPr>
              <a:t>p</a:t>
            </a:r>
            <a:r>
              <a:rPr sz="2000" spc="-65" dirty="0">
                <a:latin typeface="Trebuchet MS"/>
                <a:cs typeface="Trebuchet MS"/>
              </a:rPr>
              <a:t>er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70" dirty="0">
                <a:latin typeface="Trebuchet MS"/>
                <a:cs typeface="Trebuchet MS"/>
              </a:rPr>
              <a:t>io</a:t>
            </a:r>
            <a:r>
              <a:rPr sz="2000" spc="-85" dirty="0">
                <a:latin typeface="Trebuchet MS"/>
                <a:cs typeface="Trebuchet MS"/>
              </a:rPr>
              <a:t>n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50" dirty="0">
                <a:latin typeface="Trebuchet MS"/>
                <a:cs typeface="Trebuchet MS"/>
              </a:rPr>
              <a:t>w</a:t>
            </a:r>
            <a:r>
              <a:rPr sz="2000" spc="-105" dirty="0">
                <a:latin typeface="Trebuchet MS"/>
                <a:cs typeface="Trebuchet MS"/>
              </a:rPr>
              <a:t>it</a:t>
            </a:r>
            <a:r>
              <a:rPr sz="2000" spc="-160" dirty="0">
                <a:latin typeface="Trebuchet MS"/>
                <a:cs typeface="Trebuchet MS"/>
              </a:rPr>
              <a:t>h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t</a:t>
            </a:r>
            <a:r>
              <a:rPr sz="2000" spc="-120" dirty="0">
                <a:latin typeface="Trebuchet MS"/>
                <a:cs typeface="Trebuchet MS"/>
              </a:rPr>
              <a:t>h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25" dirty="0">
                <a:latin typeface="Trebuchet MS"/>
                <a:cs typeface="Trebuchet MS"/>
              </a:rPr>
              <a:t>e</a:t>
            </a:r>
            <a:r>
              <a:rPr sz="2000" spc="-120" dirty="0">
                <a:latin typeface="Trebuchet MS"/>
                <a:cs typeface="Trebuchet MS"/>
              </a:rPr>
              <a:t>p</a:t>
            </a:r>
            <a:r>
              <a:rPr sz="2000" spc="-95" dirty="0">
                <a:latin typeface="Trebuchet MS"/>
                <a:cs typeface="Trebuchet MS"/>
              </a:rPr>
              <a:t>u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85" dirty="0">
                <a:latin typeface="Trebuchet MS"/>
                <a:cs typeface="Trebuchet MS"/>
              </a:rPr>
              <a:t>y 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185" dirty="0">
                <a:latin typeface="Trebuchet MS"/>
                <a:cs typeface="Trebuchet MS"/>
              </a:rPr>
              <a:t>ie</a:t>
            </a:r>
            <a:r>
              <a:rPr sz="2000" spc="-160" dirty="0">
                <a:latin typeface="Trebuchet MS"/>
                <a:cs typeface="Trebuchet MS"/>
              </a:rPr>
              <a:t>f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70" dirty="0">
                <a:latin typeface="Trebuchet MS"/>
                <a:cs typeface="Trebuchet MS"/>
              </a:rPr>
              <a:t>&amp;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05" dirty="0">
                <a:latin typeface="Trebuchet MS"/>
                <a:cs typeface="Trebuchet MS"/>
              </a:rPr>
              <a:t>e</a:t>
            </a:r>
            <a:r>
              <a:rPr sz="2000" spc="-155" dirty="0">
                <a:latin typeface="Trebuchet MS"/>
                <a:cs typeface="Trebuchet MS"/>
              </a:rPr>
              <a:t>m</a:t>
            </a:r>
            <a:r>
              <a:rPr sz="2000" spc="-100" dirty="0">
                <a:latin typeface="Trebuchet MS"/>
                <a:cs typeface="Trebuchet MS"/>
              </a:rPr>
              <a:t>i</a:t>
            </a:r>
            <a:r>
              <a:rPr sz="2000" spc="-160" dirty="0">
                <a:latin typeface="Trebuchet MS"/>
                <a:cs typeface="Trebuchet MS"/>
              </a:rPr>
              <a:t>c</a:t>
            </a:r>
            <a:r>
              <a:rPr sz="2000" spc="5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20" dirty="0">
                <a:latin typeface="Trebuchet MS"/>
                <a:cs typeface="Trebuchet MS"/>
              </a:rPr>
              <a:t>v</a:t>
            </a:r>
            <a:r>
              <a:rPr sz="2000" spc="-45" dirty="0">
                <a:latin typeface="Trebuchet MS"/>
                <a:cs typeface="Trebuchet MS"/>
              </a:rPr>
              <a:t>iso</a:t>
            </a:r>
            <a:r>
              <a:rPr sz="2000" spc="-35" dirty="0">
                <a:latin typeface="Trebuchet MS"/>
                <a:cs typeface="Trebuchet MS"/>
              </a:rPr>
              <a:t>r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70" dirty="0">
                <a:latin typeface="Trebuchet MS"/>
                <a:cs typeface="Trebuchet MS"/>
              </a:rPr>
              <a:t>n  </a:t>
            </a:r>
            <a:r>
              <a:rPr sz="2000" spc="-110" dirty="0">
                <a:latin typeface="Trebuchet MS"/>
                <a:cs typeface="Trebuchet MS"/>
              </a:rPr>
              <a:t>p</a:t>
            </a:r>
            <a:r>
              <a:rPr sz="2000" spc="-135" dirty="0">
                <a:latin typeface="Trebuchet MS"/>
                <a:cs typeface="Trebuchet MS"/>
              </a:rPr>
              <a:t>l</a:t>
            </a:r>
            <a:r>
              <a:rPr sz="2000" spc="-245" dirty="0">
                <a:latin typeface="Trebuchet MS"/>
                <a:cs typeface="Trebuchet MS"/>
              </a:rPr>
              <a:t>a</a:t>
            </a:r>
            <a:r>
              <a:rPr sz="2000" spc="-100" dirty="0">
                <a:latin typeface="Trebuchet MS"/>
                <a:cs typeface="Trebuchet MS"/>
              </a:rPr>
              <a:t>n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30" dirty="0">
                <a:latin typeface="Trebuchet MS"/>
                <a:cs typeface="Trebuchet MS"/>
              </a:rPr>
              <a:t>cc</a:t>
            </a:r>
            <a:r>
              <a:rPr sz="2000" spc="20" dirty="0">
                <a:latin typeface="Trebuchet MS"/>
                <a:cs typeface="Trebuchet MS"/>
              </a:rPr>
              <a:t>o</a:t>
            </a:r>
            <a:r>
              <a:rPr sz="2000" spc="-5" dirty="0">
                <a:latin typeface="Trebuchet MS"/>
                <a:cs typeface="Trebuchet MS"/>
              </a:rPr>
              <a:t>r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25" dirty="0">
                <a:latin typeface="Trebuchet MS"/>
                <a:cs typeface="Trebuchet MS"/>
              </a:rPr>
              <a:t>o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heir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130" dirty="0">
                <a:latin typeface="Trebuchet MS"/>
                <a:cs typeface="Trebuchet MS"/>
              </a:rPr>
              <a:t>e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45" dirty="0">
                <a:latin typeface="Trebuchet MS"/>
                <a:cs typeface="Trebuchet MS"/>
              </a:rPr>
              <a:t>s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&amp;  </a:t>
            </a:r>
            <a:r>
              <a:rPr sz="2000" spc="-114" dirty="0">
                <a:latin typeface="Trebuchet MS"/>
                <a:cs typeface="Trebuchet MS"/>
              </a:rPr>
              <a:t>n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150" dirty="0">
                <a:latin typeface="Trebuchet MS"/>
                <a:cs typeface="Trebuchet MS"/>
              </a:rPr>
              <a:t>m</a:t>
            </a:r>
            <a:r>
              <a:rPr sz="2000" spc="-90" dirty="0">
                <a:latin typeface="Trebuchet MS"/>
                <a:cs typeface="Trebuchet MS"/>
              </a:rPr>
              <a:t>b</a:t>
            </a:r>
            <a:r>
              <a:rPr sz="2000" spc="-65" dirty="0">
                <a:latin typeface="Trebuchet MS"/>
                <a:cs typeface="Trebuchet MS"/>
              </a:rPr>
              <a:t>er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of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s</a:t>
            </a:r>
            <a:r>
              <a:rPr sz="2000" spc="-8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20" dirty="0">
                <a:latin typeface="Trebuchet MS"/>
                <a:cs typeface="Trebuchet MS"/>
              </a:rPr>
              <a:t>e</a:t>
            </a:r>
            <a:r>
              <a:rPr sz="2000" spc="-105" dirty="0">
                <a:latin typeface="Trebuchet MS"/>
                <a:cs typeface="Trebuchet MS"/>
              </a:rPr>
              <a:t>n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175" dirty="0">
                <a:latin typeface="Trebuchet MS"/>
                <a:cs typeface="Trebuchet MS"/>
              </a:rPr>
              <a:t>s.</a:t>
            </a:r>
            <a:r>
              <a:rPr sz="2000" spc="28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(&lt;</a:t>
            </a:r>
            <a:r>
              <a:rPr sz="2000" spc="-45" dirty="0">
                <a:latin typeface="Trebuchet MS"/>
                <a:cs typeface="Trebuchet MS"/>
              </a:rPr>
              <a:t>100</a:t>
            </a:r>
            <a:r>
              <a:rPr sz="2000" spc="-40" dirty="0">
                <a:latin typeface="Trebuchet MS"/>
                <a:cs typeface="Trebuchet MS"/>
              </a:rPr>
              <a:t>0  </a:t>
            </a:r>
            <a:r>
              <a:rPr sz="2000" spc="-90" dirty="0">
                <a:latin typeface="Trebuchet MS"/>
                <a:cs typeface="Trebuchet MS"/>
              </a:rPr>
              <a:t>s</a:t>
            </a:r>
            <a:r>
              <a:rPr sz="2000" spc="-8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20" dirty="0">
                <a:latin typeface="Trebuchet MS"/>
                <a:cs typeface="Trebuchet MS"/>
              </a:rPr>
              <a:t>e</a:t>
            </a:r>
            <a:r>
              <a:rPr sz="2000" spc="-105" dirty="0">
                <a:latin typeface="Trebuchet MS"/>
                <a:cs typeface="Trebuchet MS"/>
              </a:rPr>
              <a:t>n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45" dirty="0">
                <a:latin typeface="Trebuchet MS"/>
                <a:cs typeface="Trebuchet MS"/>
              </a:rPr>
              <a:t>s</a:t>
            </a:r>
            <a:r>
              <a:rPr sz="2000" spc="-75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130" dirty="0">
                <a:latin typeface="Trebuchet MS"/>
                <a:cs typeface="Trebuchet MS"/>
              </a:rPr>
              <a:t>e</a:t>
            </a:r>
            <a:r>
              <a:rPr sz="2000" spc="-100" dirty="0">
                <a:latin typeface="Trebuchet MS"/>
                <a:cs typeface="Trebuchet MS"/>
              </a:rPr>
              <a:t>d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204" dirty="0">
                <a:latin typeface="Trebuchet MS"/>
                <a:cs typeface="Trebuchet MS"/>
              </a:rPr>
              <a:t>a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155" dirty="0">
                <a:latin typeface="Trebuchet MS"/>
                <a:cs typeface="Trebuchet MS"/>
              </a:rPr>
              <a:t>li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65" dirty="0">
                <a:latin typeface="Trebuchet MS"/>
                <a:cs typeface="Trebuchet MS"/>
              </a:rPr>
              <a:t>iso</a:t>
            </a:r>
            <a:r>
              <a:rPr sz="2000" spc="-80" dirty="0">
                <a:latin typeface="Trebuchet MS"/>
                <a:cs typeface="Trebuchet MS"/>
              </a:rPr>
              <a:t>n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o</a:t>
            </a:r>
            <a:r>
              <a:rPr sz="2000" spc="-85" dirty="0">
                <a:latin typeface="Trebuchet MS"/>
                <a:cs typeface="Trebuchet MS"/>
              </a:rPr>
              <a:t>f</a:t>
            </a:r>
            <a:r>
              <a:rPr sz="2000" spc="-245" dirty="0">
                <a:latin typeface="Trebuchet MS"/>
                <a:cs typeface="Trebuchet MS"/>
              </a:rPr>
              <a:t>f</a:t>
            </a:r>
            <a:r>
              <a:rPr sz="2000" spc="-100" dirty="0">
                <a:latin typeface="Trebuchet MS"/>
                <a:cs typeface="Trebuchet MS"/>
              </a:rPr>
              <a:t>i</a:t>
            </a:r>
            <a:r>
              <a:rPr sz="2000" spc="-175" dirty="0">
                <a:latin typeface="Trebuchet MS"/>
                <a:cs typeface="Trebuchet MS"/>
              </a:rPr>
              <a:t>c</a:t>
            </a:r>
            <a:r>
              <a:rPr sz="2000" spc="-55" dirty="0">
                <a:latin typeface="Trebuchet MS"/>
                <a:cs typeface="Trebuchet MS"/>
              </a:rPr>
              <a:t>er  </a:t>
            </a:r>
            <a:r>
              <a:rPr sz="2000" spc="-50" dirty="0">
                <a:latin typeface="Trebuchet MS"/>
                <a:cs typeface="Trebuchet MS"/>
              </a:rPr>
              <a:t>w</a:t>
            </a:r>
            <a:r>
              <a:rPr sz="2000" spc="-95" dirty="0">
                <a:latin typeface="Trebuchet MS"/>
                <a:cs typeface="Trebuchet MS"/>
              </a:rPr>
              <a:t>h</a:t>
            </a:r>
            <a:r>
              <a:rPr sz="2000" spc="-150" dirty="0">
                <a:latin typeface="Trebuchet MS"/>
                <a:cs typeface="Trebuchet MS"/>
              </a:rPr>
              <a:t>i</a:t>
            </a:r>
            <a:r>
              <a:rPr sz="2000" spc="-165" dirty="0">
                <a:latin typeface="Trebuchet MS"/>
                <a:cs typeface="Trebuchet MS"/>
              </a:rPr>
              <a:t>l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&gt;</a:t>
            </a:r>
            <a:r>
              <a:rPr sz="2000" spc="-50" dirty="0">
                <a:latin typeface="Trebuchet MS"/>
                <a:cs typeface="Trebuchet MS"/>
              </a:rPr>
              <a:t>100</a:t>
            </a:r>
            <a:r>
              <a:rPr sz="2000" spc="-55" dirty="0">
                <a:latin typeface="Trebuchet MS"/>
                <a:cs typeface="Trebuchet MS"/>
              </a:rPr>
              <a:t>0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s</a:t>
            </a:r>
            <a:r>
              <a:rPr sz="2000" spc="-80" dirty="0">
                <a:latin typeface="Trebuchet MS"/>
                <a:cs typeface="Trebuchet MS"/>
              </a:rPr>
              <a:t>t</a:t>
            </a:r>
            <a:r>
              <a:rPr sz="2000" spc="-95" dirty="0">
                <a:latin typeface="Trebuchet MS"/>
                <a:cs typeface="Trebuchet MS"/>
              </a:rPr>
              <a:t>u</a:t>
            </a:r>
            <a:r>
              <a:rPr sz="2000" spc="-110" dirty="0">
                <a:latin typeface="Trebuchet MS"/>
                <a:cs typeface="Trebuchet MS"/>
              </a:rPr>
              <a:t>d</a:t>
            </a:r>
            <a:r>
              <a:rPr sz="2000" spc="-120" dirty="0">
                <a:latin typeface="Trebuchet MS"/>
                <a:cs typeface="Trebuchet MS"/>
              </a:rPr>
              <a:t>e</a:t>
            </a:r>
            <a:r>
              <a:rPr sz="2000" spc="-110" dirty="0">
                <a:latin typeface="Trebuchet MS"/>
                <a:cs typeface="Trebuchet MS"/>
              </a:rPr>
              <a:t>n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45" dirty="0">
                <a:latin typeface="Trebuchet MS"/>
                <a:cs typeface="Trebuchet MS"/>
              </a:rPr>
              <a:t>s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135" dirty="0">
                <a:latin typeface="Trebuchet MS"/>
                <a:cs typeface="Trebuchet MS"/>
              </a:rPr>
              <a:t>e</a:t>
            </a:r>
            <a:r>
              <a:rPr sz="2000" spc="-100" dirty="0">
                <a:latin typeface="Trebuchet MS"/>
                <a:cs typeface="Trebuchet MS"/>
              </a:rPr>
              <a:t>d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70" dirty="0">
                <a:latin typeface="Trebuchet MS"/>
                <a:cs typeface="Trebuchet MS"/>
              </a:rPr>
              <a:t>n  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80" dirty="0">
                <a:latin typeface="Trebuchet MS"/>
                <a:cs typeface="Trebuchet MS"/>
              </a:rPr>
              <a:t>ssist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90" dirty="0">
                <a:latin typeface="Trebuchet MS"/>
                <a:cs typeface="Trebuchet MS"/>
              </a:rPr>
              <a:t>n</a:t>
            </a:r>
            <a:r>
              <a:rPr sz="2000" spc="-130" dirty="0">
                <a:latin typeface="Trebuchet MS"/>
                <a:cs typeface="Trebuchet MS"/>
              </a:rPr>
              <a:t>t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40" dirty="0">
                <a:latin typeface="Trebuchet MS"/>
                <a:cs typeface="Trebuchet MS"/>
              </a:rPr>
              <a:t>o</a:t>
            </a:r>
            <a:r>
              <a:rPr sz="2000" spc="-30" dirty="0">
                <a:latin typeface="Trebuchet MS"/>
                <a:cs typeface="Trebuchet MS"/>
              </a:rPr>
              <a:t>u</a:t>
            </a:r>
            <a:r>
              <a:rPr sz="2000" spc="-90" dirty="0">
                <a:latin typeface="Trebuchet MS"/>
                <a:cs typeface="Trebuchet MS"/>
              </a:rPr>
              <a:t>nse</a:t>
            </a:r>
            <a:r>
              <a:rPr sz="2000" spc="-160" dirty="0">
                <a:latin typeface="Trebuchet MS"/>
                <a:cs typeface="Trebuchet MS"/>
              </a:rPr>
              <a:t>l</a:t>
            </a:r>
            <a:r>
              <a:rPr sz="2000" spc="-165" dirty="0">
                <a:latin typeface="Trebuchet MS"/>
                <a:cs typeface="Trebuchet MS"/>
              </a:rPr>
              <a:t>l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o</a:t>
            </a:r>
            <a:r>
              <a:rPr sz="2000" spc="-85" dirty="0">
                <a:latin typeface="Trebuchet MS"/>
                <a:cs typeface="Trebuchet MS"/>
              </a:rPr>
              <a:t>f</a:t>
            </a:r>
            <a:r>
              <a:rPr sz="2000" spc="-245" dirty="0">
                <a:latin typeface="Trebuchet MS"/>
                <a:cs typeface="Trebuchet MS"/>
              </a:rPr>
              <a:t>f</a:t>
            </a:r>
            <a:r>
              <a:rPr sz="2000" spc="-100" dirty="0">
                <a:latin typeface="Trebuchet MS"/>
                <a:cs typeface="Trebuchet MS"/>
              </a:rPr>
              <a:t>i</a:t>
            </a:r>
            <a:r>
              <a:rPr sz="2000" spc="-175" dirty="0">
                <a:latin typeface="Trebuchet MS"/>
                <a:cs typeface="Trebuchet MS"/>
              </a:rPr>
              <a:t>c</a:t>
            </a:r>
            <a:r>
              <a:rPr sz="2000" spc="-65" dirty="0">
                <a:latin typeface="Trebuchet MS"/>
                <a:cs typeface="Trebuchet MS"/>
              </a:rPr>
              <a:t>er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310" dirty="0">
                <a:latin typeface="Trebuchet MS"/>
                <a:cs typeface="Trebuchet MS"/>
              </a:rPr>
              <a:t>.</a:t>
            </a:r>
            <a:r>
              <a:rPr sz="2000" spc="-95" dirty="0">
                <a:latin typeface="Trebuchet MS"/>
                <a:cs typeface="Trebuchet MS"/>
              </a:rPr>
              <a:t>)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21308" y="4622291"/>
            <a:ext cx="7104888" cy="169621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575053" y="4879924"/>
            <a:ext cx="660463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200" dirty="0">
                <a:latin typeface="Trebuchet MS"/>
                <a:cs typeface="Trebuchet MS"/>
              </a:rPr>
              <a:t>F</a:t>
            </a:r>
            <a:r>
              <a:rPr sz="1800" b="1" i="1" spc="-25" dirty="0">
                <a:latin typeface="Trebuchet MS"/>
                <a:cs typeface="Trebuchet MS"/>
              </a:rPr>
              <a:t>o</a:t>
            </a:r>
            <a:r>
              <a:rPr sz="1800" b="1" i="1" spc="-150" dirty="0">
                <a:latin typeface="Trebuchet MS"/>
                <a:cs typeface="Trebuchet MS"/>
              </a:rPr>
              <a:t>r</a:t>
            </a:r>
            <a:r>
              <a:rPr sz="1800" b="1" i="1" spc="-75" dirty="0">
                <a:latin typeface="Trebuchet MS"/>
                <a:cs typeface="Trebuchet MS"/>
              </a:rPr>
              <a:t> </a:t>
            </a:r>
            <a:r>
              <a:rPr sz="1800" b="1" i="1" spc="-90" dirty="0">
                <a:latin typeface="Trebuchet MS"/>
                <a:cs typeface="Trebuchet MS"/>
              </a:rPr>
              <a:t>a</a:t>
            </a:r>
            <a:r>
              <a:rPr sz="1800" b="1" i="1" spc="-145" dirty="0">
                <a:latin typeface="Trebuchet MS"/>
                <a:cs typeface="Trebuchet MS"/>
              </a:rPr>
              <a:t>ff</a:t>
            </a:r>
            <a:r>
              <a:rPr sz="1800" b="1" i="1" spc="-130" dirty="0">
                <a:latin typeface="Trebuchet MS"/>
                <a:cs typeface="Trebuchet MS"/>
              </a:rPr>
              <a:t>i</a:t>
            </a:r>
            <a:r>
              <a:rPr sz="1800" b="1" i="1" spc="-125" dirty="0">
                <a:latin typeface="Trebuchet MS"/>
                <a:cs typeface="Trebuchet MS"/>
              </a:rPr>
              <a:t>l</a:t>
            </a:r>
            <a:r>
              <a:rPr sz="1800" b="1" i="1" spc="-135" dirty="0">
                <a:latin typeface="Trebuchet MS"/>
                <a:cs typeface="Trebuchet MS"/>
              </a:rPr>
              <a:t>i</a:t>
            </a:r>
            <a:r>
              <a:rPr sz="1800" b="1" i="1" spc="-90" dirty="0">
                <a:latin typeface="Trebuchet MS"/>
                <a:cs typeface="Trebuchet MS"/>
              </a:rPr>
              <a:t>a</a:t>
            </a:r>
            <a:r>
              <a:rPr sz="1800" b="1" i="1" spc="-145" dirty="0">
                <a:latin typeface="Trebuchet MS"/>
                <a:cs typeface="Trebuchet MS"/>
              </a:rPr>
              <a:t>t</a:t>
            </a:r>
            <a:r>
              <a:rPr sz="1800" b="1" i="1" spc="-85" dirty="0">
                <a:latin typeface="Trebuchet MS"/>
                <a:cs typeface="Trebuchet MS"/>
              </a:rPr>
              <a:t>e</a:t>
            </a:r>
            <a:r>
              <a:rPr sz="1800" b="1" i="1" spc="-95" dirty="0">
                <a:latin typeface="Trebuchet MS"/>
                <a:cs typeface="Trebuchet MS"/>
              </a:rPr>
              <a:t>d</a:t>
            </a:r>
            <a:r>
              <a:rPr sz="1800" b="1" i="1" spc="10" dirty="0">
                <a:latin typeface="Trebuchet MS"/>
                <a:cs typeface="Trebuchet MS"/>
              </a:rPr>
              <a:t> </a:t>
            </a:r>
            <a:r>
              <a:rPr sz="1800" b="1" i="1" spc="-30" dirty="0">
                <a:latin typeface="Trebuchet MS"/>
                <a:cs typeface="Trebuchet MS"/>
              </a:rPr>
              <a:t>c</a:t>
            </a:r>
            <a:r>
              <a:rPr sz="1800" b="1" i="1" spc="-45" dirty="0">
                <a:latin typeface="Trebuchet MS"/>
                <a:cs typeface="Trebuchet MS"/>
              </a:rPr>
              <a:t>o</a:t>
            </a:r>
            <a:r>
              <a:rPr sz="1800" b="1" i="1" spc="-125" dirty="0">
                <a:latin typeface="Trebuchet MS"/>
                <a:cs typeface="Trebuchet MS"/>
              </a:rPr>
              <a:t>ll</a:t>
            </a:r>
            <a:r>
              <a:rPr sz="1800" b="1" i="1" spc="-85" dirty="0">
                <a:latin typeface="Trebuchet MS"/>
                <a:cs typeface="Trebuchet MS"/>
              </a:rPr>
              <a:t>e</a:t>
            </a:r>
            <a:r>
              <a:rPr sz="1800" b="1" i="1" spc="-114" dirty="0">
                <a:latin typeface="Trebuchet MS"/>
                <a:cs typeface="Trebuchet MS"/>
              </a:rPr>
              <a:t>ge</a:t>
            </a:r>
            <a:r>
              <a:rPr sz="1800" b="1" i="1" spc="-95" dirty="0">
                <a:latin typeface="Trebuchet MS"/>
                <a:cs typeface="Trebuchet MS"/>
              </a:rPr>
              <a:t>s</a:t>
            </a:r>
            <a:r>
              <a:rPr sz="1800" spc="-270" dirty="0">
                <a:latin typeface="Trebuchet MS"/>
                <a:cs typeface="Trebuchet MS"/>
              </a:rPr>
              <a:t>:</a:t>
            </a:r>
            <a:endParaRPr sz="1800">
              <a:latin typeface="Trebuchet MS"/>
              <a:cs typeface="Trebuchet MS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spc="135" dirty="0">
                <a:latin typeface="Trebuchet MS"/>
                <a:cs typeface="Trebuchet MS"/>
              </a:rPr>
              <a:t>A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counselling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officer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assisted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110" dirty="0">
                <a:latin typeface="Trebuchet MS"/>
                <a:cs typeface="Trebuchet MS"/>
              </a:rPr>
              <a:t>by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the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-114" dirty="0">
                <a:latin typeface="Trebuchet MS"/>
                <a:cs typeface="Trebuchet MS"/>
              </a:rPr>
              <a:t>guidance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committee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150" dirty="0">
                <a:latin typeface="Trebuchet MS"/>
                <a:cs typeface="Trebuchet MS"/>
              </a:rPr>
              <a:t>&amp;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80" dirty="0">
                <a:latin typeface="Trebuchet MS"/>
                <a:cs typeface="Trebuchet MS"/>
              </a:rPr>
              <a:t>a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vocational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114" dirty="0">
                <a:latin typeface="Trebuchet MS"/>
                <a:cs typeface="Trebuchet MS"/>
              </a:rPr>
              <a:t>guidance </a:t>
            </a:r>
            <a:r>
              <a:rPr sz="1800" spc="-110" dirty="0">
                <a:latin typeface="Trebuchet MS"/>
                <a:cs typeface="Trebuchet MS"/>
              </a:rPr>
              <a:t>officer are </a:t>
            </a:r>
            <a:r>
              <a:rPr sz="1800" spc="-105" dirty="0">
                <a:latin typeface="Trebuchet MS"/>
                <a:cs typeface="Trebuchet MS"/>
              </a:rPr>
              <a:t>needed </a:t>
            </a:r>
            <a:r>
              <a:rPr sz="1800" spc="-70" dirty="0">
                <a:latin typeface="Trebuchet MS"/>
                <a:cs typeface="Trebuchet MS"/>
              </a:rPr>
              <a:t>for </a:t>
            </a:r>
            <a:r>
              <a:rPr sz="1800" spc="105" dirty="0">
                <a:latin typeface="Trebuchet MS"/>
                <a:cs typeface="Trebuchet MS"/>
              </a:rPr>
              <a:t>&gt; </a:t>
            </a:r>
            <a:r>
              <a:rPr sz="1800" spc="-40" dirty="0">
                <a:latin typeface="Trebuchet MS"/>
                <a:cs typeface="Trebuchet MS"/>
              </a:rPr>
              <a:t>1000 </a:t>
            </a:r>
            <a:r>
              <a:rPr sz="1800" spc="-85" dirty="0">
                <a:latin typeface="Trebuchet MS"/>
                <a:cs typeface="Trebuchet MS"/>
              </a:rPr>
              <a:t>students </a:t>
            </a:r>
            <a:r>
              <a:rPr sz="1800" spc="-110" dirty="0">
                <a:latin typeface="Trebuchet MS"/>
                <a:cs typeface="Trebuchet MS"/>
              </a:rPr>
              <a:t>while </a:t>
            </a:r>
            <a:r>
              <a:rPr sz="1800" spc="-180" dirty="0">
                <a:latin typeface="Trebuchet MS"/>
                <a:cs typeface="Trebuchet MS"/>
              </a:rPr>
              <a:t>a</a:t>
            </a:r>
            <a:r>
              <a:rPr sz="1800" spc="-175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liaison </a:t>
            </a:r>
            <a:r>
              <a:rPr sz="1800" spc="-110" dirty="0">
                <a:latin typeface="Trebuchet MS"/>
                <a:cs typeface="Trebuchet MS"/>
              </a:rPr>
              <a:t>officer 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only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25" dirty="0">
                <a:latin typeface="Trebuchet MS"/>
                <a:cs typeface="Trebuchet MS"/>
              </a:rPr>
              <a:t>can</a:t>
            </a:r>
            <a:r>
              <a:rPr sz="1800" spc="-50" dirty="0">
                <a:latin typeface="Trebuchet MS"/>
                <a:cs typeface="Trebuchet MS"/>
              </a:rPr>
              <a:t> </a:t>
            </a:r>
            <a:r>
              <a:rPr sz="1800" spc="-135" dirty="0">
                <a:latin typeface="Trebuchet MS"/>
                <a:cs typeface="Trebuchet MS"/>
              </a:rPr>
              <a:t>manage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5" dirty="0">
                <a:latin typeface="Trebuchet MS"/>
                <a:cs typeface="Trebuchet MS"/>
              </a:rPr>
              <a:t>the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95" dirty="0">
                <a:latin typeface="Trebuchet MS"/>
                <a:cs typeface="Trebuchet MS"/>
              </a:rPr>
              <a:t>counselling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75" dirty="0">
                <a:latin typeface="Trebuchet MS"/>
                <a:cs typeface="Trebuchet MS"/>
              </a:rPr>
              <a:t>services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70" dirty="0">
                <a:latin typeface="Trebuchet MS"/>
                <a:cs typeface="Trebuchet MS"/>
              </a:rPr>
              <a:t>for</a:t>
            </a:r>
            <a:r>
              <a:rPr sz="1800" spc="-6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&lt;1000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-85" dirty="0">
                <a:latin typeface="Trebuchet MS"/>
                <a:cs typeface="Trebuchet MS"/>
              </a:rPr>
              <a:t>students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86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5"/>
              </a:spcBef>
              <a:tabLst>
                <a:tab pos="2807335" algn="l"/>
                <a:tab pos="3547110" algn="l"/>
              </a:tabLst>
            </a:pPr>
            <a:r>
              <a:rPr sz="3200" i="0" spc="240" dirty="0">
                <a:solidFill>
                  <a:srgbClr val="FFFF00"/>
                </a:solidFill>
                <a:latin typeface="Cambria"/>
                <a:cs typeface="Cambria"/>
              </a:rPr>
              <a:t>DEFINITION	</a:t>
            </a:r>
            <a:r>
              <a:rPr sz="3200" i="0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i="0" spc="29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3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1237614"/>
            <a:ext cx="8533130" cy="40976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4610" indent="-274955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190" dirty="0">
                <a:latin typeface="Trebuchet MS"/>
                <a:cs typeface="Trebuchet MS"/>
              </a:rPr>
              <a:t>G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200" dirty="0">
                <a:latin typeface="Trebuchet MS"/>
                <a:cs typeface="Trebuchet MS"/>
              </a:rPr>
              <a:t>a</a:t>
            </a:r>
            <a:r>
              <a:rPr sz="2800" spc="-195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ass</a:t>
            </a:r>
            <a:r>
              <a:rPr sz="2800" spc="-90" dirty="0">
                <a:latin typeface="Trebuchet MS"/>
                <a:cs typeface="Trebuchet MS"/>
              </a:rPr>
              <a:t>i</a:t>
            </a:r>
            <a:r>
              <a:rPr sz="2800" spc="-150" dirty="0">
                <a:latin typeface="Trebuchet MS"/>
                <a:cs typeface="Trebuchet MS"/>
              </a:rPr>
              <a:t>sta</a:t>
            </a:r>
            <a:r>
              <a:rPr sz="2800" spc="-165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ma</a:t>
            </a:r>
            <a:r>
              <a:rPr sz="2800" spc="-160" dirty="0">
                <a:latin typeface="Trebuchet MS"/>
                <a:cs typeface="Trebuchet MS"/>
              </a:rPr>
              <a:t>d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370" dirty="0">
                <a:latin typeface="Trebuchet MS"/>
                <a:cs typeface="Trebuchet MS"/>
              </a:rPr>
              <a:t>a</a:t>
            </a:r>
            <a:r>
              <a:rPr sz="2800" spc="-235" dirty="0">
                <a:latin typeface="Trebuchet MS"/>
                <a:cs typeface="Trebuchet MS"/>
              </a:rPr>
              <a:t>va</a:t>
            </a:r>
            <a:r>
              <a:rPr sz="2800" spc="-130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210" dirty="0">
                <a:latin typeface="Trebuchet MS"/>
                <a:cs typeface="Trebuchet MS"/>
              </a:rPr>
              <a:t>a</a:t>
            </a:r>
            <a:r>
              <a:rPr sz="2800" spc="-215" dirty="0">
                <a:latin typeface="Trebuchet MS"/>
                <a:cs typeface="Trebuchet MS"/>
              </a:rPr>
              <a:t>bl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b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90" dirty="0">
                <a:latin typeface="Trebuchet MS"/>
                <a:cs typeface="Trebuchet MS"/>
              </a:rPr>
              <a:t>m</a:t>
            </a:r>
            <a:r>
              <a:rPr sz="2800" spc="-125" dirty="0">
                <a:latin typeface="Trebuchet MS"/>
                <a:cs typeface="Trebuchet MS"/>
              </a:rPr>
              <a:t>p</a:t>
            </a:r>
            <a:r>
              <a:rPr sz="2800" spc="-165" dirty="0">
                <a:latin typeface="Trebuchet MS"/>
                <a:cs typeface="Trebuchet MS"/>
              </a:rPr>
              <a:t>eten</a:t>
            </a:r>
            <a:r>
              <a:rPr sz="2800" spc="-150" dirty="0">
                <a:latin typeface="Trebuchet MS"/>
                <a:cs typeface="Trebuchet MS"/>
              </a:rPr>
              <a:t>t 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20" dirty="0">
                <a:latin typeface="Trebuchet MS"/>
                <a:cs typeface="Trebuchet MS"/>
              </a:rPr>
              <a:t>un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5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0" dirty="0">
                <a:latin typeface="Trebuchet MS"/>
                <a:cs typeface="Trebuchet MS"/>
              </a:rPr>
              <a:t>d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</a:t>
            </a:r>
            <a:r>
              <a:rPr sz="2800" spc="-240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age</a:t>
            </a:r>
            <a:r>
              <a:rPr sz="2800" spc="-65" dirty="0">
                <a:latin typeface="Trebuchet MS"/>
                <a:cs typeface="Trebuchet MS"/>
              </a:rPr>
              <a:t> 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ect  </a:t>
            </a:r>
            <a:r>
              <a:rPr sz="2800" spc="-114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0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-140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38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235" dirty="0">
                <a:latin typeface="Trebuchet MS"/>
                <a:cs typeface="Trebuchet MS"/>
              </a:rPr>
              <a:t>e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14" dirty="0">
                <a:latin typeface="Trebuchet MS"/>
                <a:cs typeface="Trebuchet MS"/>
              </a:rPr>
              <a:t> 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0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vi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240" dirty="0">
                <a:latin typeface="Trebuchet MS"/>
                <a:cs typeface="Trebuchet MS"/>
              </a:rPr>
              <a:t>w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3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10" dirty="0">
                <a:latin typeface="Trebuchet MS"/>
                <a:cs typeface="Trebuchet MS"/>
              </a:rPr>
              <a:t>k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75" dirty="0">
                <a:latin typeface="Trebuchet MS"/>
                <a:cs typeface="Trebuchet MS"/>
              </a:rPr>
              <a:t>wn 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65" dirty="0">
                <a:latin typeface="Trebuchet MS"/>
                <a:cs typeface="Trebuchet MS"/>
              </a:rPr>
              <a:t>ecis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car</a:t>
            </a:r>
            <a:r>
              <a:rPr sz="2800" spc="8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3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 dirty="0">
              <a:latin typeface="Trebuchet MS"/>
              <a:cs typeface="Trebuchet MS"/>
            </a:endParaRPr>
          </a:p>
          <a:p>
            <a:pPr marL="5720715">
              <a:lnSpc>
                <a:spcPct val="100000"/>
              </a:lnSpc>
              <a:spcBef>
                <a:spcPts val="610"/>
              </a:spcBef>
            </a:pPr>
            <a:r>
              <a:rPr sz="2800" spc="-125" dirty="0">
                <a:latin typeface="Trebuchet MS"/>
                <a:cs typeface="Trebuchet MS"/>
              </a:rPr>
              <a:t>-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Ham</a:t>
            </a:r>
            <a:r>
              <a:rPr sz="2800" spc="-45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E</a:t>
            </a:r>
            <a:r>
              <a:rPr sz="2800" spc="-45" dirty="0">
                <a:latin typeface="Trebuchet MS"/>
                <a:cs typeface="Trebuchet MS"/>
              </a:rPr>
              <a:t>rikso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endParaRPr sz="2800" dirty="0">
              <a:latin typeface="Trebuchet MS"/>
              <a:cs typeface="Trebuchet MS"/>
            </a:endParaRPr>
          </a:p>
          <a:p>
            <a:pPr marL="287020" marR="1714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20" dirty="0">
                <a:latin typeface="Trebuchet MS"/>
                <a:cs typeface="Trebuchet MS"/>
              </a:rPr>
              <a:t>Guidance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is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process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helping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every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individual,</a:t>
            </a:r>
            <a:r>
              <a:rPr sz="2800" spc="-45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through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0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305" dirty="0">
                <a:latin typeface="Trebuchet MS"/>
                <a:cs typeface="Trebuchet MS"/>
              </a:rPr>
              <a:t>ef</a:t>
            </a:r>
            <a:r>
              <a:rPr sz="2800" spc="-285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55" dirty="0">
                <a:latin typeface="Trebuchet MS"/>
                <a:cs typeface="Trebuchet MS"/>
              </a:rPr>
              <a:t>r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0" dirty="0">
                <a:latin typeface="Trebuchet MS"/>
                <a:cs typeface="Trebuchet MS"/>
              </a:rPr>
              <a:t>sc</a:t>
            </a:r>
            <a:r>
              <a:rPr sz="2800" spc="-80" dirty="0">
                <a:latin typeface="Trebuchet MS"/>
                <a:cs typeface="Trebuchet MS"/>
              </a:rPr>
              <a:t>o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80" dirty="0">
                <a:latin typeface="Trebuchet MS"/>
                <a:cs typeface="Trebuchet MS"/>
              </a:rPr>
              <a:t>er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235" dirty="0">
                <a:latin typeface="Trebuchet MS"/>
                <a:cs typeface="Trebuchet MS"/>
              </a:rPr>
              <a:t>e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5" dirty="0">
                <a:latin typeface="Trebuchet MS"/>
                <a:cs typeface="Trebuchet MS"/>
              </a:rPr>
              <a:t>te</a:t>
            </a:r>
            <a:r>
              <a:rPr sz="2800" spc="-17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00" dirty="0">
                <a:latin typeface="Trebuchet MS"/>
                <a:cs typeface="Trebuchet MS"/>
              </a:rPr>
              <a:t>es  for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his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personal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happiness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social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usefulness.</a:t>
            </a:r>
            <a:endParaRPr sz="2800" dirty="0">
              <a:latin typeface="Trebuchet MS"/>
              <a:cs typeface="Trebuchet MS"/>
            </a:endParaRPr>
          </a:p>
          <a:p>
            <a:pPr marL="6613525">
              <a:lnSpc>
                <a:spcPct val="100000"/>
              </a:lnSpc>
              <a:spcBef>
                <a:spcPts val="605"/>
              </a:spcBef>
            </a:pPr>
            <a:r>
              <a:rPr sz="2800" spc="-120" dirty="0">
                <a:latin typeface="Trebuchet MS"/>
                <a:cs typeface="Trebuchet MS"/>
              </a:rPr>
              <a:t>-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70" dirty="0">
                <a:latin typeface="Trebuchet MS"/>
                <a:cs typeface="Trebuchet MS"/>
              </a:rPr>
              <a:t>R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150" dirty="0">
                <a:latin typeface="Trebuchet MS"/>
                <a:cs typeface="Trebuchet MS"/>
              </a:rPr>
              <a:t>th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tra</a:t>
            </a:r>
            <a:r>
              <a:rPr sz="2800" spc="-16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417322"/>
            <a:ext cx="441896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2663190" algn="l"/>
              </a:tabLst>
            </a:pPr>
            <a:r>
              <a:rPr sz="3200" spc="265" dirty="0"/>
              <a:t>Counselling	</a:t>
            </a:r>
            <a:r>
              <a:rPr sz="3200" spc="310" dirty="0"/>
              <a:t>centre…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3524453"/>
            <a:ext cx="3826510" cy="2740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87020" marR="104139" indent="-274955">
              <a:lnSpc>
                <a:spcPct val="100000"/>
              </a:lnSpc>
              <a:spcBef>
                <a:spcPts val="110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7020" algn="l"/>
                <a:tab pos="287655" algn="l"/>
              </a:tabLst>
            </a:pP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125" dirty="0">
                <a:latin typeface="Trebuchet MS"/>
                <a:cs typeface="Trebuchet MS"/>
              </a:rPr>
              <a:t>ecti</a:t>
            </a:r>
            <a:r>
              <a:rPr sz="2800" spc="-145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455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225" dirty="0">
                <a:latin typeface="Trebuchet MS"/>
                <a:cs typeface="Trebuchet MS"/>
              </a:rPr>
              <a:t>eg</a:t>
            </a:r>
            <a:r>
              <a:rPr sz="2800" spc="-120" dirty="0">
                <a:latin typeface="Trebuchet MS"/>
                <a:cs typeface="Trebuchet MS"/>
              </a:rPr>
              <a:t>i</a:t>
            </a:r>
            <a:r>
              <a:rPr sz="2800" spc="-150" dirty="0">
                <a:latin typeface="Trebuchet MS"/>
                <a:cs typeface="Trebuchet MS"/>
              </a:rPr>
              <a:t>strat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&amp; 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0" dirty="0">
                <a:latin typeface="Trebuchet MS"/>
                <a:cs typeface="Trebuchet MS"/>
              </a:rPr>
              <a:t>rie</a:t>
            </a:r>
            <a:r>
              <a:rPr sz="2800" spc="-135" dirty="0">
                <a:latin typeface="Trebuchet MS"/>
                <a:cs typeface="Trebuchet MS"/>
              </a:rPr>
              <a:t>n</a:t>
            </a:r>
            <a:r>
              <a:rPr sz="2800" spc="-220" dirty="0">
                <a:latin typeface="Trebuchet MS"/>
                <a:cs typeface="Trebuchet MS"/>
              </a:rPr>
              <a:t>tat</a:t>
            </a:r>
            <a:r>
              <a:rPr sz="2800" spc="-13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st</a:t>
            </a:r>
            <a:r>
              <a:rPr sz="2800" spc="-13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114" dirty="0">
                <a:latin typeface="Trebuchet MS"/>
                <a:cs typeface="Trebuchet MS"/>
              </a:rPr>
              <a:t>ts</a:t>
            </a:r>
            <a:endParaRPr sz="28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7020" algn="l"/>
                <a:tab pos="287655" algn="l"/>
              </a:tabLst>
            </a:pPr>
            <a:r>
              <a:rPr sz="2800" spc="-90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20" dirty="0">
                <a:latin typeface="Trebuchet MS"/>
                <a:cs typeface="Trebuchet MS"/>
              </a:rPr>
              <a:t>cat</a:t>
            </a:r>
            <a:r>
              <a:rPr sz="2800" spc="-13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8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20" dirty="0">
                <a:latin typeface="Trebuchet MS"/>
                <a:cs typeface="Trebuchet MS"/>
              </a:rPr>
              <a:t>cat</a:t>
            </a:r>
            <a:r>
              <a:rPr sz="2800" spc="-13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al 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endParaRPr sz="2800">
              <a:latin typeface="Trebuchet MS"/>
              <a:cs typeface="Trebuchet MS"/>
            </a:endParaRPr>
          </a:p>
          <a:p>
            <a:pPr marL="287020" marR="61404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7020" algn="l"/>
                <a:tab pos="287655" algn="l"/>
              </a:tabLst>
            </a:pPr>
            <a:r>
              <a:rPr sz="2800" spc="-19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erso</a:t>
            </a:r>
            <a:r>
              <a:rPr sz="2800" spc="-50" dirty="0">
                <a:latin typeface="Trebuchet MS"/>
                <a:cs typeface="Trebuchet MS"/>
              </a:rPr>
              <a:t>n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409" dirty="0">
                <a:latin typeface="Trebuchet MS"/>
                <a:cs typeface="Trebuchet MS"/>
              </a:rPr>
              <a:t>j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140" dirty="0">
                <a:latin typeface="Trebuchet MS"/>
                <a:cs typeface="Trebuchet MS"/>
              </a:rPr>
              <a:t>stme</a:t>
            </a:r>
            <a:r>
              <a:rPr sz="2800" spc="-135" dirty="0">
                <a:latin typeface="Trebuchet MS"/>
                <a:cs typeface="Trebuchet MS"/>
              </a:rPr>
              <a:t>n</a:t>
            </a:r>
            <a:r>
              <a:rPr sz="2800" spc="-150" dirty="0">
                <a:latin typeface="Trebuchet MS"/>
                <a:cs typeface="Trebuchet MS"/>
              </a:rPr>
              <a:t>t 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All </a:t>
            </a:r>
            <a:r>
              <a:rPr spc="-135" dirty="0"/>
              <a:t>universities </a:t>
            </a:r>
            <a:r>
              <a:rPr spc="-225" dirty="0"/>
              <a:t>&amp; </a:t>
            </a:r>
            <a:r>
              <a:rPr spc="-170" dirty="0"/>
              <a:t>large </a:t>
            </a:r>
            <a:r>
              <a:rPr spc="-145" dirty="0"/>
              <a:t>colleges </a:t>
            </a:r>
            <a:r>
              <a:rPr spc="-100" dirty="0"/>
              <a:t>should </a:t>
            </a:r>
            <a:r>
              <a:rPr spc="-220" dirty="0"/>
              <a:t>have </a:t>
            </a:r>
            <a:r>
              <a:rPr spc="-275" dirty="0"/>
              <a:t>a</a:t>
            </a:r>
            <a:r>
              <a:rPr spc="-270" dirty="0"/>
              <a:t> </a:t>
            </a:r>
            <a:r>
              <a:rPr spc="-140" dirty="0"/>
              <a:t>counselling </a:t>
            </a:r>
            <a:r>
              <a:rPr spc="-830" dirty="0"/>
              <a:t> </a:t>
            </a:r>
            <a:r>
              <a:rPr spc="-145" dirty="0"/>
              <a:t>centre</a:t>
            </a:r>
            <a:r>
              <a:rPr spc="-125" dirty="0"/>
              <a:t> </a:t>
            </a:r>
            <a:r>
              <a:rPr spc="-170" dirty="0"/>
              <a:t>headed</a:t>
            </a:r>
            <a:r>
              <a:rPr spc="-114" dirty="0"/>
              <a:t> </a:t>
            </a:r>
            <a:r>
              <a:rPr spc="-160" dirty="0"/>
              <a:t>by</a:t>
            </a:r>
            <a:r>
              <a:rPr spc="-75" dirty="0"/>
              <a:t> </a:t>
            </a:r>
            <a:r>
              <a:rPr spc="-275" dirty="0"/>
              <a:t>a</a:t>
            </a:r>
            <a:r>
              <a:rPr spc="-70" dirty="0"/>
              <a:t> </a:t>
            </a:r>
            <a:r>
              <a:rPr spc="-150" dirty="0"/>
              <a:t>trained</a:t>
            </a:r>
            <a:r>
              <a:rPr spc="-95" dirty="0"/>
              <a:t> </a:t>
            </a:r>
            <a:r>
              <a:rPr spc="-150" dirty="0"/>
              <a:t>professional,</a:t>
            </a:r>
            <a:r>
              <a:rPr spc="-470" dirty="0"/>
              <a:t> </a:t>
            </a:r>
            <a:r>
              <a:rPr spc="-285" dirty="0"/>
              <a:t>i.e,</a:t>
            </a:r>
            <a:r>
              <a:rPr spc="-360" dirty="0"/>
              <a:t> </a:t>
            </a:r>
            <a:r>
              <a:rPr spc="-275" dirty="0"/>
              <a:t>a</a:t>
            </a:r>
            <a:r>
              <a:rPr spc="-70" dirty="0"/>
              <a:t> </a:t>
            </a:r>
            <a:r>
              <a:rPr spc="-135" dirty="0"/>
              <a:t>counselling </a:t>
            </a:r>
            <a:r>
              <a:rPr spc="-830" dirty="0"/>
              <a:t> </a:t>
            </a:r>
            <a:r>
              <a:rPr spc="-215" dirty="0">
                <a:latin typeface="Verdana"/>
                <a:cs typeface="Verdana"/>
              </a:rPr>
              <a:t>officer </a:t>
            </a:r>
            <a:r>
              <a:rPr spc="-245" dirty="0">
                <a:latin typeface="Verdana"/>
                <a:cs typeface="Verdana"/>
              </a:rPr>
              <a:t>with </a:t>
            </a:r>
            <a:r>
              <a:rPr spc="-220" dirty="0">
                <a:latin typeface="Verdana"/>
                <a:cs typeface="Verdana"/>
              </a:rPr>
              <a:t>PhD </a:t>
            </a:r>
            <a:r>
              <a:rPr spc="-114" dirty="0">
                <a:latin typeface="Verdana"/>
                <a:cs typeface="Verdana"/>
              </a:rPr>
              <a:t>or </a:t>
            </a:r>
            <a:r>
              <a:rPr spc="-484" dirty="0">
                <a:latin typeface="Verdana"/>
                <a:cs typeface="Verdana"/>
              </a:rPr>
              <a:t>a</a:t>
            </a:r>
            <a:r>
              <a:rPr spc="-480" dirty="0">
                <a:latin typeface="Verdana"/>
                <a:cs typeface="Verdana"/>
              </a:rPr>
              <a:t> </a:t>
            </a:r>
            <a:r>
              <a:rPr spc="-345" dirty="0">
                <a:latin typeface="Verdana"/>
                <a:cs typeface="Verdana"/>
              </a:rPr>
              <a:t>master’s </a:t>
            </a:r>
            <a:r>
              <a:rPr spc="-330" dirty="0">
                <a:latin typeface="Verdana"/>
                <a:cs typeface="Verdana"/>
              </a:rPr>
              <a:t>degree </a:t>
            </a:r>
            <a:r>
              <a:rPr spc="-260" dirty="0">
                <a:latin typeface="Verdana"/>
                <a:cs typeface="Verdana"/>
              </a:rPr>
              <a:t>in </a:t>
            </a:r>
            <a:r>
              <a:rPr spc="-310" dirty="0">
                <a:latin typeface="Verdana"/>
                <a:cs typeface="Verdana"/>
              </a:rPr>
              <a:t>psychology </a:t>
            </a:r>
            <a:r>
              <a:rPr spc="-280" dirty="0">
                <a:latin typeface="Verdana"/>
                <a:cs typeface="Verdana"/>
              </a:rPr>
              <a:t>&amp; </a:t>
            </a:r>
            <a:r>
              <a:rPr spc="-275" dirty="0">
                <a:latin typeface="Verdana"/>
                <a:cs typeface="Verdana"/>
              </a:rPr>
              <a:t> </a:t>
            </a:r>
            <a:r>
              <a:rPr spc="-55" dirty="0"/>
              <a:t>co</a:t>
            </a:r>
            <a:r>
              <a:rPr spc="-120" dirty="0"/>
              <a:t>un</a:t>
            </a:r>
            <a:r>
              <a:rPr spc="-170" dirty="0"/>
              <a:t>se</a:t>
            </a:r>
            <a:r>
              <a:rPr spc="-105" dirty="0"/>
              <a:t>l</a:t>
            </a:r>
            <a:r>
              <a:rPr spc="-215" dirty="0"/>
              <a:t>l</a:t>
            </a:r>
            <a:r>
              <a:rPr spc="-200" dirty="0"/>
              <a:t>i</a:t>
            </a:r>
            <a:r>
              <a:rPr spc="-120" dirty="0"/>
              <a:t>n</a:t>
            </a:r>
            <a:r>
              <a:rPr spc="-310" dirty="0"/>
              <a:t>g,</a:t>
            </a:r>
            <a:r>
              <a:rPr spc="-450" dirty="0"/>
              <a:t> </a:t>
            </a:r>
            <a:r>
              <a:rPr spc="-185" dirty="0"/>
              <a:t>w</a:t>
            </a:r>
            <a:r>
              <a:rPr spc="-70" dirty="0"/>
              <a:t>i</a:t>
            </a:r>
            <a:r>
              <a:rPr spc="-155" dirty="0"/>
              <a:t>th</a:t>
            </a:r>
            <a:r>
              <a:rPr spc="-90" dirty="0"/>
              <a:t> </a:t>
            </a:r>
            <a:r>
              <a:rPr spc="-55" dirty="0"/>
              <a:t>co</a:t>
            </a:r>
            <a:r>
              <a:rPr spc="-120" dirty="0"/>
              <a:t>n</a:t>
            </a:r>
            <a:r>
              <a:rPr spc="-140" dirty="0"/>
              <a:t>s</a:t>
            </a:r>
            <a:r>
              <a:rPr spc="-95" dirty="0"/>
              <a:t>i</a:t>
            </a:r>
            <a:r>
              <a:rPr spc="-125" dirty="0"/>
              <a:t>d</a:t>
            </a:r>
            <a:r>
              <a:rPr spc="-145" dirty="0"/>
              <a:t>era</a:t>
            </a:r>
            <a:r>
              <a:rPr spc="-155" dirty="0"/>
              <a:t>b</a:t>
            </a:r>
            <a:r>
              <a:rPr spc="-215" dirty="0"/>
              <a:t>l</a:t>
            </a:r>
            <a:r>
              <a:rPr spc="-185" dirty="0"/>
              <a:t>e</a:t>
            </a:r>
            <a:r>
              <a:rPr spc="-150" dirty="0"/>
              <a:t> </a:t>
            </a:r>
            <a:r>
              <a:rPr spc="-95" dirty="0"/>
              <a:t>e</a:t>
            </a:r>
            <a:r>
              <a:rPr spc="-80" dirty="0"/>
              <a:t>x</a:t>
            </a:r>
            <a:r>
              <a:rPr spc="-150" dirty="0"/>
              <a:t>p</a:t>
            </a:r>
            <a:r>
              <a:rPr spc="-125" dirty="0"/>
              <a:t>erie</a:t>
            </a:r>
            <a:r>
              <a:rPr spc="-140" dirty="0"/>
              <a:t>n</a:t>
            </a:r>
            <a:r>
              <a:rPr spc="-165" dirty="0"/>
              <a:t>c</a:t>
            </a:r>
            <a:r>
              <a:rPr spc="-140" dirty="0"/>
              <a:t>e</a:t>
            </a:r>
            <a:r>
              <a:rPr spc="-415" dirty="0"/>
              <a:t>.</a:t>
            </a:r>
            <a:r>
              <a:rPr spc="-430" dirty="0"/>
              <a:t> </a:t>
            </a:r>
            <a:r>
              <a:rPr spc="-130" dirty="0"/>
              <a:t>It</a:t>
            </a:r>
            <a:r>
              <a:rPr spc="-80" dirty="0"/>
              <a:t> </a:t>
            </a:r>
            <a:r>
              <a:rPr spc="-150" dirty="0"/>
              <a:t>p</a:t>
            </a:r>
            <a:r>
              <a:rPr spc="-180" dirty="0"/>
              <a:t>er</a:t>
            </a:r>
            <a:r>
              <a:rPr spc="-175" dirty="0"/>
              <a:t>f</a:t>
            </a:r>
            <a:r>
              <a:rPr spc="50" dirty="0"/>
              <a:t>o</a:t>
            </a:r>
            <a:r>
              <a:rPr spc="-55" dirty="0"/>
              <a:t>rm  </a:t>
            </a:r>
            <a:r>
              <a:rPr spc="-370" dirty="0"/>
              <a:t>f</a:t>
            </a:r>
            <a:r>
              <a:rPr spc="50" dirty="0"/>
              <a:t>o</a:t>
            </a:r>
            <a:r>
              <a:rPr spc="-204" dirty="0"/>
              <a:t>ll</a:t>
            </a:r>
            <a:r>
              <a:rPr spc="30" dirty="0"/>
              <a:t>o</a:t>
            </a:r>
            <a:r>
              <a:rPr spc="-130" dirty="0"/>
              <a:t>wi</a:t>
            </a:r>
            <a:r>
              <a:rPr spc="-114" dirty="0"/>
              <a:t>n</a:t>
            </a:r>
            <a:r>
              <a:rPr spc="-210" dirty="0"/>
              <a:t>g</a:t>
            </a:r>
            <a:r>
              <a:rPr spc="-170" dirty="0"/>
              <a:t> </a:t>
            </a:r>
            <a:r>
              <a:rPr spc="-185" dirty="0"/>
              <a:t>fu</a:t>
            </a:r>
            <a:r>
              <a:rPr spc="-204" dirty="0"/>
              <a:t>n</a:t>
            </a:r>
            <a:r>
              <a:rPr spc="-110" dirty="0"/>
              <a:t>cti</a:t>
            </a:r>
            <a:r>
              <a:rPr spc="-140" dirty="0"/>
              <a:t>o</a:t>
            </a:r>
            <a:r>
              <a:rPr spc="-114" dirty="0"/>
              <a:t>n</a:t>
            </a:r>
            <a:r>
              <a:rPr spc="-235" dirty="0"/>
              <a:t>s:</a:t>
            </a:r>
          </a:p>
          <a:p>
            <a:pPr marL="4555490" indent="-274955">
              <a:lnSpc>
                <a:spcPct val="100000"/>
              </a:lnSpc>
              <a:spcBef>
                <a:spcPts val="490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4555490" algn="l"/>
                <a:tab pos="4556125" algn="l"/>
              </a:tabLst>
            </a:pPr>
            <a:r>
              <a:rPr spc="-130" dirty="0"/>
              <a:t>P</a:t>
            </a:r>
            <a:r>
              <a:rPr spc="-210" dirty="0"/>
              <a:t>h</a:t>
            </a:r>
            <a:r>
              <a:rPr spc="-114" dirty="0"/>
              <a:t>y</a:t>
            </a:r>
            <a:r>
              <a:rPr spc="-105" dirty="0"/>
              <a:t>s</a:t>
            </a:r>
            <a:r>
              <a:rPr spc="-180" dirty="0"/>
              <a:t>i</a:t>
            </a:r>
            <a:r>
              <a:rPr spc="-215" dirty="0"/>
              <a:t>cal</a:t>
            </a:r>
            <a:r>
              <a:rPr spc="-150" dirty="0"/>
              <a:t> </a:t>
            </a:r>
            <a:r>
              <a:rPr spc="-225" dirty="0"/>
              <a:t>&amp;</a:t>
            </a:r>
            <a:r>
              <a:rPr spc="-80" dirty="0"/>
              <a:t> </a:t>
            </a:r>
            <a:r>
              <a:rPr spc="-150" dirty="0"/>
              <a:t>p</a:t>
            </a:r>
            <a:r>
              <a:rPr spc="-95" dirty="0"/>
              <a:t>s</a:t>
            </a:r>
            <a:r>
              <a:rPr spc="-125" dirty="0"/>
              <a:t>y</a:t>
            </a:r>
            <a:r>
              <a:rPr spc="-80" dirty="0"/>
              <a:t>ch</a:t>
            </a:r>
            <a:r>
              <a:rPr spc="-75" dirty="0"/>
              <a:t>o</a:t>
            </a:r>
            <a:r>
              <a:rPr spc="-204" dirty="0"/>
              <a:t>l</a:t>
            </a:r>
            <a:r>
              <a:rPr spc="50" dirty="0"/>
              <a:t>o</a:t>
            </a:r>
            <a:r>
              <a:rPr spc="-250" dirty="0"/>
              <a:t>g</a:t>
            </a:r>
            <a:r>
              <a:rPr spc="-140" dirty="0"/>
              <a:t>i</a:t>
            </a:r>
            <a:r>
              <a:rPr spc="-215" dirty="0"/>
              <a:t>cal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76064" y="3647885"/>
            <a:ext cx="3393440" cy="24650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87020">
              <a:lnSpc>
                <a:spcPct val="100000"/>
              </a:lnSpc>
              <a:spcBef>
                <a:spcPts val="695"/>
              </a:spcBef>
            </a:pPr>
            <a:r>
              <a:rPr sz="2800" spc="-110" dirty="0">
                <a:latin typeface="Trebuchet MS"/>
                <a:cs typeface="Trebuchet MS"/>
              </a:rPr>
              <a:t>services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6385" algn="l"/>
                <a:tab pos="287020" algn="l"/>
              </a:tabLst>
            </a:pPr>
            <a:r>
              <a:rPr sz="2800" spc="-140" dirty="0">
                <a:latin typeface="Trebuchet MS"/>
                <a:cs typeface="Trebuchet MS"/>
              </a:rPr>
              <a:t>Remed</a:t>
            </a:r>
            <a:r>
              <a:rPr sz="2800" spc="-60" dirty="0">
                <a:latin typeface="Trebuchet MS"/>
                <a:cs typeface="Trebuchet MS"/>
              </a:rPr>
              <a:t>i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se</a:t>
            </a:r>
            <a:r>
              <a:rPr sz="2800" spc="-10" dirty="0">
                <a:latin typeface="Trebuchet MS"/>
                <a:cs typeface="Trebuchet MS"/>
              </a:rPr>
              <a:t>r</a:t>
            </a:r>
            <a:r>
              <a:rPr sz="2800" spc="-145" dirty="0">
                <a:latin typeface="Trebuchet MS"/>
                <a:cs typeface="Trebuchet MS"/>
              </a:rPr>
              <a:t>vices</a:t>
            </a:r>
            <a:endParaRPr sz="2800">
              <a:latin typeface="Trebuchet MS"/>
              <a:cs typeface="Trebuchet MS"/>
            </a:endParaRPr>
          </a:p>
          <a:p>
            <a:pPr marL="287020" marR="567055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6385" algn="l"/>
                <a:tab pos="287020" algn="l"/>
              </a:tabLst>
            </a:pPr>
            <a:r>
              <a:rPr sz="2800" spc="-100" dirty="0">
                <a:latin typeface="Trebuchet MS"/>
                <a:cs typeface="Trebuchet MS"/>
              </a:rPr>
              <a:t>Res</a:t>
            </a:r>
            <a:r>
              <a:rPr sz="2800" spc="-50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de</a:t>
            </a:r>
            <a:r>
              <a:rPr sz="2800" spc="-135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8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oo</a:t>
            </a:r>
            <a:r>
              <a:rPr sz="2800" spc="-90" dirty="0">
                <a:latin typeface="Trebuchet MS"/>
                <a:cs typeface="Trebuchet MS"/>
              </a:rPr>
              <a:t>d  </a:t>
            </a:r>
            <a:r>
              <a:rPr sz="2800" spc="-110" dirty="0">
                <a:latin typeface="Trebuchet MS"/>
                <a:cs typeface="Trebuchet MS"/>
              </a:rPr>
              <a:t>services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"/>
              <a:tabLst>
                <a:tab pos="286385" algn="l"/>
                <a:tab pos="287020" algn="l"/>
              </a:tabLst>
            </a:pPr>
            <a:r>
              <a:rPr sz="2800" spc="35" dirty="0">
                <a:latin typeface="Trebuchet MS"/>
                <a:cs typeface="Trebuchet MS"/>
              </a:rPr>
              <a:t>A</a:t>
            </a:r>
            <a:r>
              <a:rPr sz="2800" spc="20" dirty="0">
                <a:latin typeface="Trebuchet MS"/>
                <a:cs typeface="Trebuchet MS"/>
              </a:rPr>
              <a:t>c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85" dirty="0">
                <a:latin typeface="Trebuchet MS"/>
                <a:cs typeface="Trebuchet MS"/>
              </a:rPr>
              <a:t>vit</a:t>
            </a:r>
            <a:r>
              <a:rPr sz="2800" spc="-13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05" dirty="0">
                <a:latin typeface="Trebuchet MS"/>
                <a:cs typeface="Trebuchet MS"/>
              </a:rPr>
              <a:t>g</a:t>
            </a:r>
            <a:r>
              <a:rPr sz="2800" spc="-9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am</a:t>
            </a:r>
            <a:r>
              <a:rPr sz="2800" spc="-240" dirty="0">
                <a:latin typeface="Trebuchet MS"/>
                <a:cs typeface="Trebuchet MS"/>
              </a:rPr>
              <a:t>m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52971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2555" algn="l"/>
              </a:tabLst>
            </a:pPr>
            <a:r>
              <a:rPr sz="3200" spc="265" dirty="0"/>
              <a:t>Counselling	</a:t>
            </a:r>
            <a:r>
              <a:rPr sz="3200" spc="300" dirty="0"/>
              <a:t>committee…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1162989"/>
            <a:ext cx="8589010" cy="48437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guidance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committee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serves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following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purposes:</a:t>
            </a:r>
            <a:endParaRPr sz="2600">
              <a:latin typeface="Trebuchet MS"/>
              <a:cs typeface="Trebuchet MS"/>
            </a:endParaRPr>
          </a:p>
          <a:p>
            <a:pPr marL="287020" marR="89725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Arial MT"/>
              <a:buChar char="•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establishes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maintains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policies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related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guidance</a:t>
            </a:r>
            <a:r>
              <a:rPr sz="260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coun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10" dirty="0">
                <a:latin typeface="Trebuchet MS"/>
                <a:cs typeface="Trebuchet MS"/>
              </a:rPr>
              <a:t>r</a:t>
            </a:r>
            <a:r>
              <a:rPr sz="2600" spc="-145" dirty="0">
                <a:latin typeface="Trebuchet MS"/>
                <a:cs typeface="Trebuchet MS"/>
              </a:rPr>
              <a:t>vice</a:t>
            </a:r>
            <a:r>
              <a:rPr sz="2600" spc="-12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42989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Arial MT"/>
              <a:buChar char="•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articulates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programme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between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institution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community.</a:t>
            </a:r>
            <a:endParaRPr sz="2600">
              <a:latin typeface="Trebuchet MS"/>
              <a:cs typeface="Trebuchet MS"/>
            </a:endParaRPr>
          </a:p>
          <a:p>
            <a:pPr marL="287020" marR="114109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Arial MT"/>
              <a:buChar char="•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act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planning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capacity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ensure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that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various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functions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guidance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properly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coordinated.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Arial MT"/>
              <a:buChar char="•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helps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clarify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particular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roles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offers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support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when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these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14" dirty="0">
                <a:latin typeface="Trebuchet MS"/>
                <a:cs typeface="Trebuchet MS"/>
              </a:rPr>
              <a:t>es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cha</a:t>
            </a:r>
            <a:r>
              <a:rPr sz="2600" spc="-114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n</a:t>
            </a:r>
            <a:r>
              <a:rPr sz="2600" spc="-225" dirty="0">
                <a:latin typeface="Trebuchet MS"/>
                <a:cs typeface="Trebuchet MS"/>
              </a:rPr>
              <a:t>ged.</a:t>
            </a:r>
            <a:endParaRPr sz="2600">
              <a:latin typeface="Trebuchet MS"/>
              <a:cs typeface="Trebuchet MS"/>
            </a:endParaRPr>
          </a:p>
          <a:p>
            <a:pPr marL="287020" marR="85915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Arial MT"/>
              <a:buChar char="•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90" dirty="0">
                <a:latin typeface="Trebuchet MS"/>
                <a:cs typeface="Trebuchet MS"/>
              </a:rPr>
              <a:t>r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5" dirty="0">
                <a:latin typeface="Trebuchet MS"/>
                <a:cs typeface="Trebuchet MS"/>
              </a:rPr>
              <a:t>u</a:t>
            </a:r>
            <a:r>
              <a:rPr sz="2600" spc="-114" dirty="0">
                <a:latin typeface="Trebuchet MS"/>
                <a:cs typeface="Trebuchet MS"/>
              </a:rPr>
              <a:t>r</a:t>
            </a:r>
            <a:r>
              <a:rPr sz="2600" spc="-165" dirty="0">
                <a:latin typeface="Trebuchet MS"/>
                <a:cs typeface="Trebuchet MS"/>
              </a:rPr>
              <a:t>ce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d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-160" dirty="0">
                <a:latin typeface="Trebuchet MS"/>
                <a:cs typeface="Trebuchet MS"/>
              </a:rPr>
              <a:t>as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comme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204" dirty="0">
                <a:latin typeface="Trebuchet MS"/>
                <a:cs typeface="Trebuchet MS"/>
              </a:rPr>
              <a:t>dat</a:t>
            </a:r>
            <a:r>
              <a:rPr sz="2600" spc="-114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90" dirty="0">
                <a:latin typeface="Trebuchet MS"/>
                <a:cs typeface="Trebuchet MS"/>
              </a:rPr>
              <a:t>ns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be 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60" dirty="0">
                <a:latin typeface="Trebuchet MS"/>
                <a:cs typeface="Trebuchet MS"/>
              </a:rPr>
              <a:t>ubmitt</a:t>
            </a:r>
            <a:r>
              <a:rPr sz="2600" spc="-165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5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4" dirty="0">
                <a:latin typeface="Trebuchet MS"/>
                <a:cs typeface="Trebuchet MS"/>
              </a:rPr>
              <a:t>ate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b</a:t>
            </a:r>
            <a:r>
              <a:rPr sz="2600" spc="-55" dirty="0">
                <a:latin typeface="Trebuchet MS"/>
                <a:cs typeface="Trebuchet MS"/>
              </a:rPr>
              <a:t>o</a:t>
            </a:r>
            <a:r>
              <a:rPr sz="2600" spc="-145" dirty="0">
                <a:latin typeface="Trebuchet MS"/>
                <a:cs typeface="Trebuchet MS"/>
              </a:rPr>
              <a:t>di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3056" y="578942"/>
            <a:ext cx="168656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305" dirty="0"/>
              <a:t>Co</a:t>
            </a:r>
            <a:r>
              <a:rPr sz="3200" spc="320" dirty="0"/>
              <a:t>u</a:t>
            </a:r>
            <a:r>
              <a:rPr sz="3200" spc="280" dirty="0"/>
              <a:t>n</a:t>
            </a:r>
            <a:r>
              <a:rPr sz="3200" spc="245" dirty="0"/>
              <a:t>t</a:t>
            </a:r>
            <a:r>
              <a:rPr sz="3200" spc="815" dirty="0"/>
              <a:t>…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6244" y="1010966"/>
            <a:ext cx="7524750" cy="52247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600" b="1" i="1" spc="-60" dirty="0">
                <a:latin typeface="Trebuchet MS"/>
                <a:cs typeface="Trebuchet MS"/>
              </a:rPr>
              <a:t>Members</a:t>
            </a:r>
            <a:r>
              <a:rPr sz="2600" b="1" i="1" spc="-40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the</a:t>
            </a:r>
            <a:r>
              <a:rPr sz="2600" b="1" i="1" spc="-45" dirty="0">
                <a:latin typeface="Trebuchet MS"/>
                <a:cs typeface="Trebuchet MS"/>
              </a:rPr>
              <a:t> </a:t>
            </a:r>
            <a:r>
              <a:rPr sz="2600" b="1" i="1" spc="-95" dirty="0">
                <a:latin typeface="Trebuchet MS"/>
                <a:cs typeface="Trebuchet MS"/>
              </a:rPr>
              <a:t>counseling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125" dirty="0">
                <a:latin typeface="Trebuchet MS"/>
                <a:cs typeface="Trebuchet MS"/>
              </a:rPr>
              <a:t>committee: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90" dirty="0">
                <a:latin typeface="Trebuchet MS"/>
                <a:cs typeface="Trebuchet MS"/>
              </a:rPr>
              <a:t>Administrator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160" dirty="0">
                <a:latin typeface="Trebuchet MS"/>
                <a:cs typeface="Trebuchet MS"/>
              </a:rPr>
              <a:t>principal/Dean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265" dirty="0">
                <a:latin typeface="Trebuchet MS"/>
                <a:cs typeface="Trebuchet MS"/>
              </a:rPr>
              <a:t>C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14" dirty="0">
                <a:latin typeface="Trebuchet MS"/>
                <a:cs typeface="Trebuchet MS"/>
              </a:rPr>
              <a:t>un</a:t>
            </a: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320" dirty="0">
                <a:latin typeface="Trebuchet MS"/>
                <a:cs typeface="Trebuchet MS"/>
              </a:rPr>
              <a:t>ng</a:t>
            </a:r>
            <a:r>
              <a:rPr sz="2600" spc="-335" dirty="0">
                <a:latin typeface="Trebuchet MS"/>
                <a:cs typeface="Trebuchet MS"/>
              </a:rPr>
              <a:t>/</a:t>
            </a:r>
            <a:r>
              <a:rPr sz="2600" spc="-150" dirty="0">
                <a:latin typeface="Trebuchet MS"/>
                <a:cs typeface="Trebuchet MS"/>
              </a:rPr>
              <a:t>L</a:t>
            </a:r>
            <a:r>
              <a:rPr sz="2600" spc="-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ai</a:t>
            </a:r>
            <a:r>
              <a:rPr sz="2600" spc="-155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90" dirty="0">
                <a:latin typeface="Trebuchet MS"/>
                <a:cs typeface="Trebuchet MS"/>
              </a:rPr>
              <a:t>ff</a:t>
            </a:r>
            <a:r>
              <a:rPr sz="2600" spc="-220" dirty="0">
                <a:latin typeface="Trebuchet MS"/>
                <a:cs typeface="Trebuchet MS"/>
              </a:rPr>
              <a:t>i</a:t>
            </a:r>
            <a:r>
              <a:rPr sz="2600" spc="-105" dirty="0">
                <a:latin typeface="Trebuchet MS"/>
                <a:cs typeface="Trebuchet MS"/>
              </a:rPr>
              <a:t>cer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70" dirty="0">
                <a:latin typeface="Trebuchet MS"/>
                <a:cs typeface="Trebuchet MS"/>
              </a:rPr>
              <a:t>Deputy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5" dirty="0">
                <a:latin typeface="Trebuchet MS"/>
                <a:cs typeface="Trebuchet MS"/>
              </a:rPr>
              <a:t>hi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unse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50" dirty="0">
                <a:latin typeface="Trebuchet MS"/>
                <a:cs typeface="Trebuchet MS"/>
              </a:rPr>
              <a:t> s</a:t>
            </a:r>
            <a:r>
              <a:rPr sz="2600" spc="-120" dirty="0">
                <a:latin typeface="Trebuchet MS"/>
                <a:cs typeface="Trebuchet MS"/>
              </a:rPr>
              <a:t>ecti</a:t>
            </a:r>
            <a:r>
              <a:rPr sz="2600" spc="-140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100" dirty="0">
                <a:latin typeface="Trebuchet MS"/>
                <a:cs typeface="Trebuchet MS"/>
              </a:rPr>
              <a:t>Counselling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personnel/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35" dirty="0">
                <a:latin typeface="Trebuchet MS"/>
                <a:cs typeface="Trebuchet MS"/>
              </a:rPr>
              <a:t>Counselor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235" dirty="0">
                <a:latin typeface="Trebuchet MS"/>
                <a:cs typeface="Trebuchet MS"/>
              </a:rPr>
              <a:t>V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c</a:t>
            </a:r>
            <a:r>
              <a:rPr sz="2600" spc="-229" dirty="0">
                <a:latin typeface="Trebuchet MS"/>
                <a:cs typeface="Trebuchet MS"/>
              </a:rPr>
              <a:t>a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nal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guidance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90" dirty="0">
                <a:latin typeface="Trebuchet MS"/>
                <a:cs typeface="Trebuchet MS"/>
              </a:rPr>
              <a:t>ff</a:t>
            </a:r>
            <a:r>
              <a:rPr sz="2600" spc="-220" dirty="0">
                <a:latin typeface="Trebuchet MS"/>
                <a:cs typeface="Trebuchet MS"/>
              </a:rPr>
              <a:t>i</a:t>
            </a:r>
            <a:r>
              <a:rPr sz="2600" spc="-105" dirty="0">
                <a:latin typeface="Trebuchet MS"/>
                <a:cs typeface="Trebuchet MS"/>
              </a:rPr>
              <a:t>cer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335" dirty="0">
                <a:latin typeface="Trebuchet MS"/>
                <a:cs typeface="Trebuchet MS"/>
              </a:rPr>
              <a:t>T</a:t>
            </a:r>
            <a:r>
              <a:rPr sz="2600" spc="-155" dirty="0">
                <a:latin typeface="Trebuchet MS"/>
                <a:cs typeface="Trebuchet MS"/>
              </a:rPr>
              <a:t>eache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650" dirty="0">
                <a:latin typeface="Trebuchet MS"/>
                <a:cs typeface="Trebuchet MS"/>
              </a:rPr>
              <a:t>/</a:t>
            </a:r>
            <a:r>
              <a:rPr sz="2600" spc="-150" dirty="0">
                <a:latin typeface="Trebuchet MS"/>
                <a:cs typeface="Trebuchet MS"/>
              </a:rPr>
              <a:t>F</a:t>
            </a:r>
            <a:r>
              <a:rPr sz="2600" spc="-215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cu</a:t>
            </a:r>
            <a:r>
              <a:rPr sz="2600" spc="-110" dirty="0">
                <a:latin typeface="Trebuchet MS"/>
                <a:cs typeface="Trebuchet MS"/>
              </a:rPr>
              <a:t>l</a:t>
            </a:r>
            <a:r>
              <a:rPr sz="2600" spc="-160" dirty="0">
                <a:latin typeface="Trebuchet MS"/>
                <a:cs typeface="Trebuchet MS"/>
              </a:rPr>
              <a:t>ty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25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d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ent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depa</a:t>
            </a:r>
            <a:r>
              <a:rPr sz="2600" spc="-60" dirty="0">
                <a:latin typeface="Trebuchet MS"/>
                <a:cs typeface="Trebuchet MS"/>
              </a:rPr>
              <a:t>r</a:t>
            </a:r>
            <a:r>
              <a:rPr sz="2600" spc="-240" dirty="0">
                <a:latin typeface="Trebuchet MS"/>
                <a:cs typeface="Trebuchet MS"/>
              </a:rPr>
              <a:t>tment/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pecia</a:t>
            </a:r>
            <a:r>
              <a:rPr sz="2600" spc="-114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20" dirty="0">
                <a:latin typeface="Trebuchet MS"/>
                <a:cs typeface="Trebuchet MS"/>
              </a:rPr>
              <a:t>es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120" dirty="0">
                <a:latin typeface="Trebuchet MS"/>
                <a:cs typeface="Trebuchet MS"/>
              </a:rPr>
              <a:t>H</a:t>
            </a:r>
            <a:r>
              <a:rPr sz="2600" spc="110" dirty="0">
                <a:latin typeface="Trebuchet MS"/>
                <a:cs typeface="Trebuchet MS"/>
              </a:rPr>
              <a:t>o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85" dirty="0">
                <a:latin typeface="Trebuchet MS"/>
                <a:cs typeface="Trebuchet MS"/>
              </a:rPr>
              <a:t>tel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wa</a:t>
            </a:r>
            <a:r>
              <a:rPr sz="2600" spc="-120" dirty="0">
                <a:latin typeface="Trebuchet MS"/>
                <a:cs typeface="Trebuchet MS"/>
              </a:rPr>
              <a:t>r</a:t>
            </a:r>
            <a:r>
              <a:rPr sz="2600" spc="-265" dirty="0">
                <a:latin typeface="Trebuchet MS"/>
                <a:cs typeface="Trebuchet MS"/>
              </a:rPr>
              <a:t>den/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L</a:t>
            </a:r>
            <a:r>
              <a:rPr sz="2600" spc="-80" dirty="0">
                <a:latin typeface="Trebuchet MS"/>
                <a:cs typeface="Trebuchet MS"/>
              </a:rPr>
              <a:t>i</a:t>
            </a:r>
            <a:r>
              <a:rPr sz="2600" spc="-120" dirty="0">
                <a:latin typeface="Trebuchet MS"/>
                <a:cs typeface="Trebuchet MS"/>
              </a:rPr>
              <a:t>brar</a:t>
            </a:r>
            <a:r>
              <a:rPr sz="2600" spc="-6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135" dirty="0">
                <a:latin typeface="Trebuchet MS"/>
                <a:cs typeface="Trebuchet MS"/>
              </a:rPr>
              <a:t>tudents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20" dirty="0">
                <a:latin typeface="Trebuchet MS"/>
                <a:cs typeface="Trebuchet MS"/>
              </a:rPr>
              <a:t>ep</a:t>
            </a:r>
            <a:r>
              <a:rPr sz="2600" spc="-125" dirty="0">
                <a:latin typeface="Trebuchet MS"/>
                <a:cs typeface="Trebuchet MS"/>
              </a:rPr>
              <a:t>r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195" dirty="0">
                <a:latin typeface="Trebuchet MS"/>
                <a:cs typeface="Trebuchet MS"/>
              </a:rPr>
              <a:t>entat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20" dirty="0">
                <a:latin typeface="Trebuchet MS"/>
                <a:cs typeface="Trebuchet MS"/>
              </a:rPr>
              <a:t>es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140" dirty="0">
                <a:latin typeface="Trebuchet MS"/>
                <a:cs typeface="Trebuchet MS"/>
              </a:rPr>
              <a:t>Parents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67576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92225" algn="l"/>
                <a:tab pos="2050414" algn="l"/>
                <a:tab pos="4645025" algn="l"/>
              </a:tabLst>
            </a:pPr>
            <a:r>
              <a:rPr sz="3200" spc="245" dirty="0"/>
              <a:t>Tools	</a:t>
            </a:r>
            <a:r>
              <a:rPr sz="3200" spc="210" dirty="0"/>
              <a:t>for	</a:t>
            </a:r>
            <a:r>
              <a:rPr sz="3200" spc="254" dirty="0"/>
              <a:t>counselling	</a:t>
            </a:r>
            <a:r>
              <a:rPr sz="3200" spc="290" dirty="0"/>
              <a:t>services…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927" y="1883664"/>
            <a:ext cx="8156448" cy="35158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93444" y="3451301"/>
            <a:ext cx="26282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20" dirty="0">
                <a:latin typeface="Trebuchet MS"/>
                <a:cs typeface="Trebuchet MS"/>
              </a:rPr>
              <a:t>I</a:t>
            </a:r>
            <a:r>
              <a:rPr sz="2400" b="1" spc="-235" dirty="0">
                <a:latin typeface="Trebuchet MS"/>
                <a:cs typeface="Trebuchet MS"/>
              </a:rPr>
              <a:t>.</a:t>
            </a:r>
            <a:r>
              <a:rPr sz="2400" b="1" spc="-320" dirty="0">
                <a:latin typeface="Trebuchet MS"/>
                <a:cs typeface="Trebuchet MS"/>
              </a:rPr>
              <a:t> </a:t>
            </a:r>
            <a:r>
              <a:rPr sz="2400" b="1" spc="409" dirty="0">
                <a:latin typeface="Trebuchet MS"/>
                <a:cs typeface="Trebuchet MS"/>
              </a:rPr>
              <a:t>N</a:t>
            </a:r>
            <a:r>
              <a:rPr sz="2400" b="1" spc="50" dirty="0">
                <a:latin typeface="Trebuchet MS"/>
                <a:cs typeface="Trebuchet MS"/>
              </a:rPr>
              <a:t>o</a:t>
            </a:r>
            <a:r>
              <a:rPr sz="2400" b="1" spc="-30" dirty="0">
                <a:latin typeface="Trebuchet MS"/>
                <a:cs typeface="Trebuchet MS"/>
              </a:rPr>
              <a:t>n</a:t>
            </a:r>
            <a:r>
              <a:rPr sz="2400" b="1" spc="25" dirty="0">
                <a:latin typeface="Trebuchet MS"/>
                <a:cs typeface="Trebuchet MS"/>
              </a:rPr>
              <a:t>t</a:t>
            </a:r>
            <a:r>
              <a:rPr sz="2400" b="1" spc="-15" dirty="0">
                <a:latin typeface="Trebuchet MS"/>
                <a:cs typeface="Trebuchet MS"/>
              </a:rPr>
              <a:t>es</a:t>
            </a:r>
            <a:r>
              <a:rPr sz="2400" b="1" spc="-10" dirty="0">
                <a:latin typeface="Trebuchet MS"/>
                <a:cs typeface="Trebuchet MS"/>
              </a:rPr>
              <a:t>t</a:t>
            </a:r>
            <a:r>
              <a:rPr sz="2400" b="1" spc="-30" dirty="0">
                <a:latin typeface="Trebuchet MS"/>
                <a:cs typeface="Trebuchet MS"/>
              </a:rPr>
              <a:t>i</a:t>
            </a:r>
            <a:r>
              <a:rPr sz="2400" b="1" spc="-70" dirty="0">
                <a:latin typeface="Trebuchet MS"/>
                <a:cs typeface="Trebuchet MS"/>
              </a:rPr>
              <a:t>n</a:t>
            </a:r>
            <a:r>
              <a:rPr sz="2400" b="1" spc="95" dirty="0">
                <a:latin typeface="Trebuchet MS"/>
                <a:cs typeface="Trebuchet MS"/>
              </a:rPr>
              <a:t>g</a:t>
            </a:r>
            <a:r>
              <a:rPr sz="2400" b="1" spc="-60" dirty="0">
                <a:latin typeface="Trebuchet MS"/>
                <a:cs typeface="Trebuchet MS"/>
              </a:rPr>
              <a:t> </a:t>
            </a:r>
            <a:r>
              <a:rPr sz="2400" b="1" spc="50" dirty="0">
                <a:latin typeface="Trebuchet MS"/>
                <a:cs typeface="Trebuchet MS"/>
              </a:rPr>
              <a:t>to</a:t>
            </a:r>
            <a:r>
              <a:rPr sz="2400" b="1" spc="45" dirty="0">
                <a:latin typeface="Trebuchet MS"/>
                <a:cs typeface="Trebuchet MS"/>
              </a:rPr>
              <a:t>o</a:t>
            </a:r>
            <a:r>
              <a:rPr sz="2400" b="1" spc="-35" dirty="0">
                <a:latin typeface="Trebuchet MS"/>
                <a:cs typeface="Trebuchet MS"/>
              </a:rPr>
              <a:t>ls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2117" y="3451301"/>
            <a:ext cx="30238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20" dirty="0">
                <a:latin typeface="Trebuchet MS"/>
                <a:cs typeface="Trebuchet MS"/>
              </a:rPr>
              <a:t>II</a:t>
            </a:r>
            <a:r>
              <a:rPr sz="2400" b="1" spc="-235" dirty="0">
                <a:latin typeface="Trebuchet MS"/>
                <a:cs typeface="Trebuchet MS"/>
              </a:rPr>
              <a:t>.</a:t>
            </a:r>
            <a:r>
              <a:rPr sz="2400" b="1" spc="-320" dirty="0">
                <a:latin typeface="Trebuchet MS"/>
                <a:cs typeface="Trebuchet MS"/>
              </a:rPr>
              <a:t> </a:t>
            </a:r>
            <a:r>
              <a:rPr sz="2400" b="1" spc="170" dirty="0">
                <a:latin typeface="Trebuchet MS"/>
                <a:cs typeface="Trebuchet MS"/>
              </a:rPr>
              <a:t>P</a:t>
            </a:r>
            <a:r>
              <a:rPr sz="2400" b="1" spc="-10" dirty="0">
                <a:latin typeface="Trebuchet MS"/>
                <a:cs typeface="Trebuchet MS"/>
              </a:rPr>
              <a:t>sych</a:t>
            </a:r>
            <a:r>
              <a:rPr sz="2400" b="1" spc="-30" dirty="0">
                <a:latin typeface="Trebuchet MS"/>
                <a:cs typeface="Trebuchet MS"/>
              </a:rPr>
              <a:t>o</a:t>
            </a:r>
            <a:r>
              <a:rPr sz="2400" b="1" dirty="0">
                <a:latin typeface="Trebuchet MS"/>
                <a:cs typeface="Trebuchet MS"/>
              </a:rPr>
              <a:t>l</a:t>
            </a:r>
            <a:r>
              <a:rPr sz="2400" b="1" spc="-60" dirty="0">
                <a:latin typeface="Trebuchet MS"/>
                <a:cs typeface="Trebuchet MS"/>
              </a:rPr>
              <a:t>o</a:t>
            </a:r>
            <a:r>
              <a:rPr sz="2400" b="1" spc="20" dirty="0">
                <a:latin typeface="Trebuchet MS"/>
                <a:cs typeface="Trebuchet MS"/>
              </a:rPr>
              <a:t>g</a:t>
            </a:r>
            <a:r>
              <a:rPr sz="2400" b="1" dirty="0">
                <a:latin typeface="Trebuchet MS"/>
                <a:cs typeface="Trebuchet MS"/>
              </a:rPr>
              <a:t>i</a:t>
            </a:r>
            <a:r>
              <a:rPr sz="2400" b="1" spc="-30" dirty="0">
                <a:latin typeface="Trebuchet MS"/>
                <a:cs typeface="Trebuchet MS"/>
              </a:rPr>
              <a:t>cal</a:t>
            </a:r>
            <a:r>
              <a:rPr sz="2400" b="1" spc="-40" dirty="0">
                <a:latin typeface="Trebuchet MS"/>
                <a:cs typeface="Trebuchet MS"/>
              </a:rPr>
              <a:t> </a:t>
            </a:r>
            <a:r>
              <a:rPr sz="2400" b="1" spc="25" dirty="0">
                <a:latin typeface="Trebuchet MS"/>
                <a:cs typeface="Trebuchet MS"/>
              </a:rPr>
              <a:t>t</a:t>
            </a:r>
            <a:r>
              <a:rPr sz="2400" b="1" spc="-15" dirty="0">
                <a:latin typeface="Trebuchet MS"/>
                <a:cs typeface="Trebuchet MS"/>
              </a:rPr>
              <a:t>es</a:t>
            </a:r>
            <a:r>
              <a:rPr sz="2400" b="1" spc="-10" dirty="0">
                <a:latin typeface="Trebuchet MS"/>
                <a:cs typeface="Trebuchet MS"/>
              </a:rPr>
              <a:t>ts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267" y="228600"/>
            <a:ext cx="67576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92225" algn="l"/>
                <a:tab pos="2050414" algn="l"/>
                <a:tab pos="4645025" algn="l"/>
              </a:tabLst>
            </a:pPr>
            <a:r>
              <a:rPr sz="3200" spc="245" dirty="0"/>
              <a:t>Tools	</a:t>
            </a:r>
            <a:r>
              <a:rPr sz="3200" spc="210" dirty="0"/>
              <a:t>for	</a:t>
            </a:r>
            <a:r>
              <a:rPr sz="3200" spc="254" dirty="0"/>
              <a:t>counselling	</a:t>
            </a:r>
            <a:r>
              <a:rPr sz="3200" spc="290" dirty="0"/>
              <a:t>services…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691692" y="6386271"/>
            <a:ext cx="653224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140710" algn="l"/>
                <a:tab pos="5802630" algn="l"/>
              </a:tabLst>
            </a:pPr>
            <a:r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34	</a:t>
            </a:r>
            <a:r>
              <a:rPr sz="1400" spc="-4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ww</a:t>
            </a:r>
            <a:r>
              <a:rPr sz="1400" spc="-13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w</a:t>
            </a:r>
            <a:r>
              <a:rPr sz="1400" spc="-204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.</a:t>
            </a:r>
            <a:r>
              <a:rPr sz="1400" spc="-7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d</a:t>
            </a:r>
            <a:r>
              <a:rPr sz="1400" spc="-10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r</a:t>
            </a:r>
            <a:r>
              <a:rPr sz="1400" spc="-9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j</a:t>
            </a:r>
            <a:r>
              <a:rPr sz="1400" spc="-19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a</a:t>
            </a:r>
            <a:r>
              <a:rPr sz="1400" spc="-12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y</a:t>
            </a:r>
            <a:r>
              <a:rPr sz="1400" spc="-10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e</a:t>
            </a:r>
            <a:r>
              <a:rPr sz="1400" spc="-4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s</a:t>
            </a:r>
            <a:r>
              <a:rPr sz="1400" spc="-10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hpa</a:t>
            </a:r>
            <a:r>
              <a:rPr sz="1400" spc="-10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t</a:t>
            </a:r>
            <a:r>
              <a:rPr sz="1400" spc="-9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i</a:t>
            </a:r>
            <a:r>
              <a:rPr sz="1400" spc="-7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d</a:t>
            </a:r>
            <a:r>
              <a:rPr sz="1400" spc="-14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a</a:t>
            </a:r>
            <a:r>
              <a:rPr sz="1400" spc="-14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r</a:t>
            </a:r>
            <a:r>
              <a:rPr sz="1400" spc="-204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.</a:t>
            </a:r>
            <a:r>
              <a:rPr sz="1400" spc="-13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b</a:t>
            </a:r>
            <a:r>
              <a:rPr sz="1400" spc="-6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l</a:t>
            </a:r>
            <a:r>
              <a:rPr sz="1400" spc="-5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og</a:t>
            </a:r>
            <a:r>
              <a:rPr sz="1400" spc="-4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s</a:t>
            </a:r>
            <a:r>
              <a:rPr sz="1400" spc="-6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po</a:t>
            </a:r>
            <a:r>
              <a:rPr sz="1400" spc="-5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t</a:t>
            </a:r>
            <a:r>
              <a:rPr sz="1400" spc="-204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.</a:t>
            </a:r>
            <a:r>
              <a:rPr sz="1400" spc="-9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c</a:t>
            </a:r>
            <a:r>
              <a:rPr sz="1400" spc="-40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om</a:t>
            </a:r>
            <a:r>
              <a:rPr sz="1400" dirty="0">
                <a:solidFill>
                  <a:srgbClr val="464652"/>
                </a:solidFill>
                <a:latin typeface="Trebuchet MS"/>
                <a:cs typeface="Trebuchet MS"/>
              </a:rPr>
              <a:t>	</a:t>
            </a:r>
            <a:r>
              <a:rPr sz="1400" spc="-195" dirty="0">
                <a:solidFill>
                  <a:srgbClr val="464652"/>
                </a:solidFill>
                <a:latin typeface="Trebuchet MS"/>
                <a:cs typeface="Trebuchet MS"/>
              </a:rPr>
              <a:t>9</a:t>
            </a:r>
            <a:r>
              <a:rPr sz="1400" spc="-204" dirty="0">
                <a:solidFill>
                  <a:srgbClr val="464652"/>
                </a:solidFill>
                <a:latin typeface="Trebuchet MS"/>
                <a:cs typeface="Trebuchet MS"/>
              </a:rPr>
              <a:t>/</a:t>
            </a:r>
            <a:r>
              <a:rPr sz="1400" spc="-140" dirty="0">
                <a:solidFill>
                  <a:srgbClr val="464652"/>
                </a:solidFill>
                <a:latin typeface="Trebuchet MS"/>
                <a:cs typeface="Trebuchet MS"/>
              </a:rPr>
              <a:t>20</a:t>
            </a:r>
            <a:r>
              <a:rPr sz="1400" spc="-150" dirty="0">
                <a:solidFill>
                  <a:srgbClr val="464652"/>
                </a:solidFill>
                <a:latin typeface="Trebuchet MS"/>
                <a:cs typeface="Trebuchet MS"/>
              </a:rPr>
              <a:t>/</a:t>
            </a:r>
            <a:r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2013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19051" y="1507173"/>
            <a:ext cx="9163050" cy="3752850"/>
            <a:chOff x="-9525" y="1743075"/>
            <a:chExt cx="9163050" cy="3752850"/>
          </a:xfrm>
        </p:grpSpPr>
        <p:sp>
          <p:nvSpPr>
            <p:cNvPr id="5" name="object 5"/>
            <p:cNvSpPr/>
            <p:nvPr/>
          </p:nvSpPr>
          <p:spPr>
            <a:xfrm>
              <a:off x="0" y="1752600"/>
              <a:ext cx="3124200" cy="1676400"/>
            </a:xfrm>
            <a:custGeom>
              <a:avLst/>
              <a:gdLst/>
              <a:ahLst/>
              <a:cxnLst/>
              <a:rect l="l" t="t" r="r" b="b"/>
              <a:pathLst>
                <a:path w="3124200" h="1676400">
                  <a:moveTo>
                    <a:pt x="28448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0" y="1622491"/>
                  </a:lnTo>
                  <a:lnTo>
                    <a:pt x="151000" y="1645213"/>
                  </a:lnTo>
                  <a:lnTo>
                    <a:pt x="191088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2844800" y="1676400"/>
                  </a:lnTo>
                  <a:lnTo>
                    <a:pt x="2890119" y="1672743"/>
                  </a:lnTo>
                  <a:lnTo>
                    <a:pt x="2933110" y="1662155"/>
                  </a:lnTo>
                  <a:lnTo>
                    <a:pt x="2973198" y="1645213"/>
                  </a:lnTo>
                  <a:lnTo>
                    <a:pt x="3009808" y="1622491"/>
                  </a:lnTo>
                  <a:lnTo>
                    <a:pt x="3042364" y="1594564"/>
                  </a:lnTo>
                  <a:lnTo>
                    <a:pt x="3070291" y="1562008"/>
                  </a:lnTo>
                  <a:lnTo>
                    <a:pt x="3093013" y="1525398"/>
                  </a:lnTo>
                  <a:lnTo>
                    <a:pt x="3109955" y="1485310"/>
                  </a:lnTo>
                  <a:lnTo>
                    <a:pt x="3120543" y="1442319"/>
                  </a:lnTo>
                  <a:lnTo>
                    <a:pt x="3124200" y="1397000"/>
                  </a:lnTo>
                  <a:lnTo>
                    <a:pt x="3124200" y="279400"/>
                  </a:lnTo>
                  <a:lnTo>
                    <a:pt x="3120543" y="234080"/>
                  </a:lnTo>
                  <a:lnTo>
                    <a:pt x="3109955" y="191089"/>
                  </a:lnTo>
                  <a:lnTo>
                    <a:pt x="3093013" y="151001"/>
                  </a:lnTo>
                  <a:lnTo>
                    <a:pt x="3070291" y="114391"/>
                  </a:lnTo>
                  <a:lnTo>
                    <a:pt x="3042364" y="81835"/>
                  </a:lnTo>
                  <a:lnTo>
                    <a:pt x="3009808" y="53908"/>
                  </a:lnTo>
                  <a:lnTo>
                    <a:pt x="2973198" y="31186"/>
                  </a:lnTo>
                  <a:lnTo>
                    <a:pt x="2933110" y="14244"/>
                  </a:lnTo>
                  <a:lnTo>
                    <a:pt x="2890119" y="3656"/>
                  </a:lnTo>
                  <a:lnTo>
                    <a:pt x="28448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752600"/>
              <a:ext cx="3124200" cy="1676400"/>
            </a:xfrm>
            <a:custGeom>
              <a:avLst/>
              <a:gdLst/>
              <a:ahLst/>
              <a:cxnLst/>
              <a:rect l="l" t="t" r="r" b="b"/>
              <a:pathLst>
                <a:path w="31242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2844800" y="0"/>
                  </a:lnTo>
                  <a:lnTo>
                    <a:pt x="2890119" y="3656"/>
                  </a:lnTo>
                  <a:lnTo>
                    <a:pt x="2933110" y="14244"/>
                  </a:lnTo>
                  <a:lnTo>
                    <a:pt x="2973198" y="31186"/>
                  </a:lnTo>
                  <a:lnTo>
                    <a:pt x="3009808" y="53908"/>
                  </a:lnTo>
                  <a:lnTo>
                    <a:pt x="3042364" y="81835"/>
                  </a:lnTo>
                  <a:lnTo>
                    <a:pt x="3070291" y="114391"/>
                  </a:lnTo>
                  <a:lnTo>
                    <a:pt x="3093013" y="151001"/>
                  </a:lnTo>
                  <a:lnTo>
                    <a:pt x="3109955" y="191089"/>
                  </a:lnTo>
                  <a:lnTo>
                    <a:pt x="3120543" y="234080"/>
                  </a:lnTo>
                  <a:lnTo>
                    <a:pt x="3124200" y="279400"/>
                  </a:lnTo>
                  <a:lnTo>
                    <a:pt x="3124200" y="1397000"/>
                  </a:lnTo>
                  <a:lnTo>
                    <a:pt x="3120543" y="1442319"/>
                  </a:lnTo>
                  <a:lnTo>
                    <a:pt x="3109955" y="1485310"/>
                  </a:lnTo>
                  <a:lnTo>
                    <a:pt x="3093013" y="1525398"/>
                  </a:lnTo>
                  <a:lnTo>
                    <a:pt x="3070291" y="1562008"/>
                  </a:lnTo>
                  <a:lnTo>
                    <a:pt x="3042364" y="1594564"/>
                  </a:lnTo>
                  <a:lnTo>
                    <a:pt x="3009808" y="1622491"/>
                  </a:lnTo>
                  <a:lnTo>
                    <a:pt x="2973198" y="1645213"/>
                  </a:lnTo>
                  <a:lnTo>
                    <a:pt x="2933110" y="1662155"/>
                  </a:lnTo>
                  <a:lnTo>
                    <a:pt x="2890119" y="1672743"/>
                  </a:lnTo>
                  <a:lnTo>
                    <a:pt x="28448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8" y="1662155"/>
                  </a:lnTo>
                  <a:lnTo>
                    <a:pt x="151000" y="1645213"/>
                  </a:lnTo>
                  <a:lnTo>
                    <a:pt x="114390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4199" y="1752600"/>
              <a:ext cx="3124200" cy="1676400"/>
            </a:xfrm>
            <a:custGeom>
              <a:avLst/>
              <a:gdLst/>
              <a:ahLst/>
              <a:cxnLst/>
              <a:rect l="l" t="t" r="r" b="b"/>
              <a:pathLst>
                <a:path w="3124200" h="1676400">
                  <a:moveTo>
                    <a:pt x="28448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1" y="1622491"/>
                  </a:lnTo>
                  <a:lnTo>
                    <a:pt x="151001" y="1645213"/>
                  </a:lnTo>
                  <a:lnTo>
                    <a:pt x="191089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2844800" y="1676400"/>
                  </a:lnTo>
                  <a:lnTo>
                    <a:pt x="2890119" y="1672743"/>
                  </a:lnTo>
                  <a:lnTo>
                    <a:pt x="2933110" y="1662155"/>
                  </a:lnTo>
                  <a:lnTo>
                    <a:pt x="2973198" y="1645213"/>
                  </a:lnTo>
                  <a:lnTo>
                    <a:pt x="3009808" y="1622491"/>
                  </a:lnTo>
                  <a:lnTo>
                    <a:pt x="3042364" y="1594564"/>
                  </a:lnTo>
                  <a:lnTo>
                    <a:pt x="3070291" y="1562008"/>
                  </a:lnTo>
                  <a:lnTo>
                    <a:pt x="3093013" y="1525398"/>
                  </a:lnTo>
                  <a:lnTo>
                    <a:pt x="3109955" y="1485310"/>
                  </a:lnTo>
                  <a:lnTo>
                    <a:pt x="3120543" y="1442319"/>
                  </a:lnTo>
                  <a:lnTo>
                    <a:pt x="3124200" y="1397000"/>
                  </a:lnTo>
                  <a:lnTo>
                    <a:pt x="3124200" y="279400"/>
                  </a:lnTo>
                  <a:lnTo>
                    <a:pt x="3120543" y="234080"/>
                  </a:lnTo>
                  <a:lnTo>
                    <a:pt x="3109955" y="191089"/>
                  </a:lnTo>
                  <a:lnTo>
                    <a:pt x="3093013" y="151001"/>
                  </a:lnTo>
                  <a:lnTo>
                    <a:pt x="3070291" y="114391"/>
                  </a:lnTo>
                  <a:lnTo>
                    <a:pt x="3042364" y="81835"/>
                  </a:lnTo>
                  <a:lnTo>
                    <a:pt x="3009808" y="53908"/>
                  </a:lnTo>
                  <a:lnTo>
                    <a:pt x="2973198" y="31186"/>
                  </a:lnTo>
                  <a:lnTo>
                    <a:pt x="2933110" y="14244"/>
                  </a:lnTo>
                  <a:lnTo>
                    <a:pt x="2890119" y="3656"/>
                  </a:lnTo>
                  <a:lnTo>
                    <a:pt x="28448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24199" y="1752600"/>
              <a:ext cx="3124200" cy="1676400"/>
            </a:xfrm>
            <a:custGeom>
              <a:avLst/>
              <a:gdLst/>
              <a:ahLst/>
              <a:cxnLst/>
              <a:rect l="l" t="t" r="r" b="b"/>
              <a:pathLst>
                <a:path w="31242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2844800" y="0"/>
                  </a:lnTo>
                  <a:lnTo>
                    <a:pt x="2890119" y="3656"/>
                  </a:lnTo>
                  <a:lnTo>
                    <a:pt x="2933110" y="14244"/>
                  </a:lnTo>
                  <a:lnTo>
                    <a:pt x="2973198" y="31186"/>
                  </a:lnTo>
                  <a:lnTo>
                    <a:pt x="3009808" y="53908"/>
                  </a:lnTo>
                  <a:lnTo>
                    <a:pt x="3042364" y="81835"/>
                  </a:lnTo>
                  <a:lnTo>
                    <a:pt x="3070291" y="114391"/>
                  </a:lnTo>
                  <a:lnTo>
                    <a:pt x="3093013" y="151001"/>
                  </a:lnTo>
                  <a:lnTo>
                    <a:pt x="3109955" y="191089"/>
                  </a:lnTo>
                  <a:lnTo>
                    <a:pt x="3120543" y="234080"/>
                  </a:lnTo>
                  <a:lnTo>
                    <a:pt x="3124200" y="279400"/>
                  </a:lnTo>
                  <a:lnTo>
                    <a:pt x="3124200" y="1397000"/>
                  </a:lnTo>
                  <a:lnTo>
                    <a:pt x="3120543" y="1442319"/>
                  </a:lnTo>
                  <a:lnTo>
                    <a:pt x="3109955" y="1485310"/>
                  </a:lnTo>
                  <a:lnTo>
                    <a:pt x="3093013" y="1525398"/>
                  </a:lnTo>
                  <a:lnTo>
                    <a:pt x="3070291" y="1562008"/>
                  </a:lnTo>
                  <a:lnTo>
                    <a:pt x="3042364" y="1594564"/>
                  </a:lnTo>
                  <a:lnTo>
                    <a:pt x="3009808" y="1622491"/>
                  </a:lnTo>
                  <a:lnTo>
                    <a:pt x="2973198" y="1645213"/>
                  </a:lnTo>
                  <a:lnTo>
                    <a:pt x="2933110" y="1662155"/>
                  </a:lnTo>
                  <a:lnTo>
                    <a:pt x="2890119" y="1672743"/>
                  </a:lnTo>
                  <a:lnTo>
                    <a:pt x="28448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9" y="1662155"/>
                  </a:lnTo>
                  <a:lnTo>
                    <a:pt x="151001" y="1645213"/>
                  </a:lnTo>
                  <a:lnTo>
                    <a:pt x="114391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48399" y="1752600"/>
              <a:ext cx="2895600" cy="1676400"/>
            </a:xfrm>
            <a:custGeom>
              <a:avLst/>
              <a:gdLst/>
              <a:ahLst/>
              <a:cxnLst/>
              <a:rect l="l" t="t" r="r" b="b"/>
              <a:pathLst>
                <a:path w="2895600" h="1676400">
                  <a:moveTo>
                    <a:pt x="26162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1" y="1622491"/>
                  </a:lnTo>
                  <a:lnTo>
                    <a:pt x="151001" y="1645213"/>
                  </a:lnTo>
                  <a:lnTo>
                    <a:pt x="191089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2616200" y="1676400"/>
                  </a:lnTo>
                  <a:lnTo>
                    <a:pt x="2661519" y="1672743"/>
                  </a:lnTo>
                  <a:lnTo>
                    <a:pt x="2704510" y="1662155"/>
                  </a:lnTo>
                  <a:lnTo>
                    <a:pt x="2744598" y="1645213"/>
                  </a:lnTo>
                  <a:lnTo>
                    <a:pt x="2781208" y="1622491"/>
                  </a:lnTo>
                  <a:lnTo>
                    <a:pt x="2813764" y="1594564"/>
                  </a:lnTo>
                  <a:lnTo>
                    <a:pt x="2841691" y="1562008"/>
                  </a:lnTo>
                  <a:lnTo>
                    <a:pt x="2864413" y="1525398"/>
                  </a:lnTo>
                  <a:lnTo>
                    <a:pt x="2881355" y="1485310"/>
                  </a:lnTo>
                  <a:lnTo>
                    <a:pt x="2891943" y="1442319"/>
                  </a:lnTo>
                  <a:lnTo>
                    <a:pt x="2895600" y="1397000"/>
                  </a:lnTo>
                  <a:lnTo>
                    <a:pt x="2895600" y="279400"/>
                  </a:lnTo>
                  <a:lnTo>
                    <a:pt x="2891943" y="234080"/>
                  </a:lnTo>
                  <a:lnTo>
                    <a:pt x="2881355" y="191089"/>
                  </a:lnTo>
                  <a:lnTo>
                    <a:pt x="2864413" y="151001"/>
                  </a:lnTo>
                  <a:lnTo>
                    <a:pt x="2841691" y="114391"/>
                  </a:lnTo>
                  <a:lnTo>
                    <a:pt x="2813764" y="81835"/>
                  </a:lnTo>
                  <a:lnTo>
                    <a:pt x="2781208" y="53908"/>
                  </a:lnTo>
                  <a:lnTo>
                    <a:pt x="2744598" y="31186"/>
                  </a:lnTo>
                  <a:lnTo>
                    <a:pt x="2704510" y="14244"/>
                  </a:lnTo>
                  <a:lnTo>
                    <a:pt x="2661519" y="3656"/>
                  </a:lnTo>
                  <a:lnTo>
                    <a:pt x="261620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48399" y="1752600"/>
              <a:ext cx="2895600" cy="1676400"/>
            </a:xfrm>
            <a:custGeom>
              <a:avLst/>
              <a:gdLst/>
              <a:ahLst/>
              <a:cxnLst/>
              <a:rect l="l" t="t" r="r" b="b"/>
              <a:pathLst>
                <a:path w="28956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2616200" y="0"/>
                  </a:lnTo>
                  <a:lnTo>
                    <a:pt x="2661519" y="3656"/>
                  </a:lnTo>
                  <a:lnTo>
                    <a:pt x="2704510" y="14244"/>
                  </a:lnTo>
                  <a:lnTo>
                    <a:pt x="2744598" y="31186"/>
                  </a:lnTo>
                  <a:lnTo>
                    <a:pt x="2781208" y="53908"/>
                  </a:lnTo>
                  <a:lnTo>
                    <a:pt x="2813764" y="81835"/>
                  </a:lnTo>
                  <a:lnTo>
                    <a:pt x="2841691" y="114391"/>
                  </a:lnTo>
                  <a:lnTo>
                    <a:pt x="2864413" y="151001"/>
                  </a:lnTo>
                  <a:lnTo>
                    <a:pt x="2881355" y="191089"/>
                  </a:lnTo>
                  <a:lnTo>
                    <a:pt x="2891943" y="234080"/>
                  </a:lnTo>
                  <a:lnTo>
                    <a:pt x="2895600" y="279400"/>
                  </a:lnTo>
                  <a:lnTo>
                    <a:pt x="2895600" y="1397000"/>
                  </a:lnTo>
                  <a:lnTo>
                    <a:pt x="2891943" y="1442319"/>
                  </a:lnTo>
                  <a:lnTo>
                    <a:pt x="2881355" y="1485310"/>
                  </a:lnTo>
                  <a:lnTo>
                    <a:pt x="2864413" y="1525398"/>
                  </a:lnTo>
                  <a:lnTo>
                    <a:pt x="2841691" y="1562008"/>
                  </a:lnTo>
                  <a:lnTo>
                    <a:pt x="2813764" y="1594564"/>
                  </a:lnTo>
                  <a:lnTo>
                    <a:pt x="2781208" y="1622491"/>
                  </a:lnTo>
                  <a:lnTo>
                    <a:pt x="2744598" y="1645213"/>
                  </a:lnTo>
                  <a:lnTo>
                    <a:pt x="2704510" y="1662155"/>
                  </a:lnTo>
                  <a:lnTo>
                    <a:pt x="2661519" y="1672743"/>
                  </a:lnTo>
                  <a:lnTo>
                    <a:pt x="26162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9" y="1662155"/>
                  </a:lnTo>
                  <a:lnTo>
                    <a:pt x="151001" y="1645213"/>
                  </a:lnTo>
                  <a:lnTo>
                    <a:pt x="114391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429000"/>
              <a:ext cx="3276600" cy="2057400"/>
            </a:xfrm>
            <a:custGeom>
              <a:avLst/>
              <a:gdLst/>
              <a:ahLst/>
              <a:cxnLst/>
              <a:rect l="l" t="t" r="r" b="b"/>
              <a:pathLst>
                <a:path w="3276600" h="2057400">
                  <a:moveTo>
                    <a:pt x="2933700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50"/>
                  </a:lnTo>
                  <a:lnTo>
                    <a:pt x="209436" y="26949"/>
                  </a:lnTo>
                  <a:lnTo>
                    <a:pt x="169839" y="46820"/>
                  </a:lnTo>
                  <a:lnTo>
                    <a:pt x="133370" y="71454"/>
                  </a:lnTo>
                  <a:lnTo>
                    <a:pt x="100437" y="100441"/>
                  </a:lnTo>
                  <a:lnTo>
                    <a:pt x="71451" y="133373"/>
                  </a:lnTo>
                  <a:lnTo>
                    <a:pt x="46818" y="169841"/>
                  </a:lnTo>
                  <a:lnTo>
                    <a:pt x="26948" y="209436"/>
                  </a:lnTo>
                  <a:lnTo>
                    <a:pt x="12249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714500"/>
                  </a:lnTo>
                  <a:lnTo>
                    <a:pt x="3130" y="1761024"/>
                  </a:lnTo>
                  <a:lnTo>
                    <a:pt x="12249" y="1805648"/>
                  </a:lnTo>
                  <a:lnTo>
                    <a:pt x="26948" y="1847963"/>
                  </a:lnTo>
                  <a:lnTo>
                    <a:pt x="46818" y="1887558"/>
                  </a:lnTo>
                  <a:lnTo>
                    <a:pt x="71451" y="1924026"/>
                  </a:lnTo>
                  <a:lnTo>
                    <a:pt x="100437" y="1956958"/>
                  </a:lnTo>
                  <a:lnTo>
                    <a:pt x="133370" y="1985945"/>
                  </a:lnTo>
                  <a:lnTo>
                    <a:pt x="169839" y="2010579"/>
                  </a:lnTo>
                  <a:lnTo>
                    <a:pt x="209436" y="2030450"/>
                  </a:lnTo>
                  <a:lnTo>
                    <a:pt x="251753" y="2045149"/>
                  </a:lnTo>
                  <a:lnTo>
                    <a:pt x="296382" y="2054269"/>
                  </a:lnTo>
                  <a:lnTo>
                    <a:pt x="342912" y="2057400"/>
                  </a:lnTo>
                  <a:lnTo>
                    <a:pt x="2933700" y="2057400"/>
                  </a:lnTo>
                  <a:lnTo>
                    <a:pt x="2980224" y="2054269"/>
                  </a:lnTo>
                  <a:lnTo>
                    <a:pt x="3024848" y="2045149"/>
                  </a:lnTo>
                  <a:lnTo>
                    <a:pt x="3067163" y="2030450"/>
                  </a:lnTo>
                  <a:lnTo>
                    <a:pt x="3106758" y="2010579"/>
                  </a:lnTo>
                  <a:lnTo>
                    <a:pt x="3143226" y="1985945"/>
                  </a:lnTo>
                  <a:lnTo>
                    <a:pt x="3176158" y="1956958"/>
                  </a:lnTo>
                  <a:lnTo>
                    <a:pt x="3205145" y="1924026"/>
                  </a:lnTo>
                  <a:lnTo>
                    <a:pt x="3229779" y="1887558"/>
                  </a:lnTo>
                  <a:lnTo>
                    <a:pt x="3249650" y="1847963"/>
                  </a:lnTo>
                  <a:lnTo>
                    <a:pt x="3264349" y="1805648"/>
                  </a:lnTo>
                  <a:lnTo>
                    <a:pt x="3273469" y="1761024"/>
                  </a:lnTo>
                  <a:lnTo>
                    <a:pt x="3276600" y="1714500"/>
                  </a:lnTo>
                  <a:lnTo>
                    <a:pt x="3276600" y="342900"/>
                  </a:lnTo>
                  <a:lnTo>
                    <a:pt x="3273469" y="296375"/>
                  </a:lnTo>
                  <a:lnTo>
                    <a:pt x="3264349" y="251751"/>
                  </a:lnTo>
                  <a:lnTo>
                    <a:pt x="3249650" y="209436"/>
                  </a:lnTo>
                  <a:lnTo>
                    <a:pt x="3229779" y="169841"/>
                  </a:lnTo>
                  <a:lnTo>
                    <a:pt x="3205145" y="133373"/>
                  </a:lnTo>
                  <a:lnTo>
                    <a:pt x="3176158" y="100441"/>
                  </a:lnTo>
                  <a:lnTo>
                    <a:pt x="3143226" y="71454"/>
                  </a:lnTo>
                  <a:lnTo>
                    <a:pt x="3106758" y="46820"/>
                  </a:lnTo>
                  <a:lnTo>
                    <a:pt x="3067163" y="26949"/>
                  </a:lnTo>
                  <a:lnTo>
                    <a:pt x="3024848" y="12250"/>
                  </a:lnTo>
                  <a:lnTo>
                    <a:pt x="2980224" y="3130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429000"/>
              <a:ext cx="3276600" cy="2057400"/>
            </a:xfrm>
            <a:custGeom>
              <a:avLst/>
              <a:gdLst/>
              <a:ahLst/>
              <a:cxnLst/>
              <a:rect l="l" t="t" r="r" b="b"/>
              <a:pathLst>
                <a:path w="3276600" h="2057400">
                  <a:moveTo>
                    <a:pt x="0" y="342900"/>
                  </a:moveTo>
                  <a:lnTo>
                    <a:pt x="3130" y="296375"/>
                  </a:lnTo>
                  <a:lnTo>
                    <a:pt x="12249" y="251751"/>
                  </a:lnTo>
                  <a:lnTo>
                    <a:pt x="26948" y="209436"/>
                  </a:lnTo>
                  <a:lnTo>
                    <a:pt x="46818" y="169841"/>
                  </a:lnTo>
                  <a:lnTo>
                    <a:pt x="71451" y="133373"/>
                  </a:lnTo>
                  <a:lnTo>
                    <a:pt x="100437" y="100441"/>
                  </a:lnTo>
                  <a:lnTo>
                    <a:pt x="133370" y="71454"/>
                  </a:lnTo>
                  <a:lnTo>
                    <a:pt x="169839" y="46820"/>
                  </a:lnTo>
                  <a:lnTo>
                    <a:pt x="209436" y="26949"/>
                  </a:lnTo>
                  <a:lnTo>
                    <a:pt x="251753" y="12250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2933700" y="0"/>
                  </a:lnTo>
                  <a:lnTo>
                    <a:pt x="2980224" y="3130"/>
                  </a:lnTo>
                  <a:lnTo>
                    <a:pt x="3024848" y="12250"/>
                  </a:lnTo>
                  <a:lnTo>
                    <a:pt x="3067163" y="26949"/>
                  </a:lnTo>
                  <a:lnTo>
                    <a:pt x="3106758" y="46820"/>
                  </a:lnTo>
                  <a:lnTo>
                    <a:pt x="3143226" y="71454"/>
                  </a:lnTo>
                  <a:lnTo>
                    <a:pt x="3176158" y="100441"/>
                  </a:lnTo>
                  <a:lnTo>
                    <a:pt x="3205145" y="133373"/>
                  </a:lnTo>
                  <a:lnTo>
                    <a:pt x="3229779" y="169841"/>
                  </a:lnTo>
                  <a:lnTo>
                    <a:pt x="3249650" y="209436"/>
                  </a:lnTo>
                  <a:lnTo>
                    <a:pt x="3264349" y="251751"/>
                  </a:lnTo>
                  <a:lnTo>
                    <a:pt x="3273469" y="296375"/>
                  </a:lnTo>
                  <a:lnTo>
                    <a:pt x="3276600" y="342900"/>
                  </a:lnTo>
                  <a:lnTo>
                    <a:pt x="3276600" y="1714500"/>
                  </a:lnTo>
                  <a:lnTo>
                    <a:pt x="3273469" y="1761024"/>
                  </a:lnTo>
                  <a:lnTo>
                    <a:pt x="3264349" y="1805648"/>
                  </a:lnTo>
                  <a:lnTo>
                    <a:pt x="3249650" y="1847963"/>
                  </a:lnTo>
                  <a:lnTo>
                    <a:pt x="3229779" y="1887558"/>
                  </a:lnTo>
                  <a:lnTo>
                    <a:pt x="3205145" y="1924026"/>
                  </a:lnTo>
                  <a:lnTo>
                    <a:pt x="3176158" y="1956958"/>
                  </a:lnTo>
                  <a:lnTo>
                    <a:pt x="3143226" y="1985945"/>
                  </a:lnTo>
                  <a:lnTo>
                    <a:pt x="3106758" y="2010579"/>
                  </a:lnTo>
                  <a:lnTo>
                    <a:pt x="3067163" y="2030450"/>
                  </a:lnTo>
                  <a:lnTo>
                    <a:pt x="3024848" y="2045149"/>
                  </a:lnTo>
                  <a:lnTo>
                    <a:pt x="2980224" y="2054269"/>
                  </a:lnTo>
                  <a:lnTo>
                    <a:pt x="2933700" y="2057400"/>
                  </a:lnTo>
                  <a:lnTo>
                    <a:pt x="342912" y="2057400"/>
                  </a:lnTo>
                  <a:lnTo>
                    <a:pt x="296382" y="2054269"/>
                  </a:lnTo>
                  <a:lnTo>
                    <a:pt x="251753" y="2045149"/>
                  </a:lnTo>
                  <a:lnTo>
                    <a:pt x="209436" y="2030450"/>
                  </a:lnTo>
                  <a:lnTo>
                    <a:pt x="169839" y="2010579"/>
                  </a:lnTo>
                  <a:lnTo>
                    <a:pt x="133370" y="1985945"/>
                  </a:lnTo>
                  <a:lnTo>
                    <a:pt x="100437" y="1956958"/>
                  </a:lnTo>
                  <a:lnTo>
                    <a:pt x="71451" y="1924026"/>
                  </a:lnTo>
                  <a:lnTo>
                    <a:pt x="46818" y="1887558"/>
                  </a:lnTo>
                  <a:lnTo>
                    <a:pt x="26948" y="1847963"/>
                  </a:lnTo>
                  <a:lnTo>
                    <a:pt x="12249" y="1805648"/>
                  </a:lnTo>
                  <a:lnTo>
                    <a:pt x="3130" y="1761024"/>
                  </a:lnTo>
                  <a:lnTo>
                    <a:pt x="0" y="1714500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76599" y="3429000"/>
              <a:ext cx="3048000" cy="2057400"/>
            </a:xfrm>
            <a:custGeom>
              <a:avLst/>
              <a:gdLst/>
              <a:ahLst/>
              <a:cxnLst/>
              <a:rect l="l" t="t" r="r" b="b"/>
              <a:pathLst>
                <a:path w="3048000" h="2057400">
                  <a:moveTo>
                    <a:pt x="2705100" y="0"/>
                  </a:moveTo>
                  <a:lnTo>
                    <a:pt x="342900" y="0"/>
                  </a:lnTo>
                  <a:lnTo>
                    <a:pt x="296375" y="3130"/>
                  </a:lnTo>
                  <a:lnTo>
                    <a:pt x="251751" y="12250"/>
                  </a:lnTo>
                  <a:lnTo>
                    <a:pt x="209436" y="26949"/>
                  </a:lnTo>
                  <a:lnTo>
                    <a:pt x="169841" y="46820"/>
                  </a:lnTo>
                  <a:lnTo>
                    <a:pt x="133373" y="71454"/>
                  </a:lnTo>
                  <a:lnTo>
                    <a:pt x="100441" y="100441"/>
                  </a:lnTo>
                  <a:lnTo>
                    <a:pt x="71454" y="133373"/>
                  </a:lnTo>
                  <a:lnTo>
                    <a:pt x="46820" y="169841"/>
                  </a:lnTo>
                  <a:lnTo>
                    <a:pt x="26949" y="209436"/>
                  </a:lnTo>
                  <a:lnTo>
                    <a:pt x="12250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714500"/>
                  </a:lnTo>
                  <a:lnTo>
                    <a:pt x="3130" y="1761024"/>
                  </a:lnTo>
                  <a:lnTo>
                    <a:pt x="12250" y="1805648"/>
                  </a:lnTo>
                  <a:lnTo>
                    <a:pt x="26949" y="1847963"/>
                  </a:lnTo>
                  <a:lnTo>
                    <a:pt x="46820" y="1887558"/>
                  </a:lnTo>
                  <a:lnTo>
                    <a:pt x="71454" y="1924026"/>
                  </a:lnTo>
                  <a:lnTo>
                    <a:pt x="100441" y="1956958"/>
                  </a:lnTo>
                  <a:lnTo>
                    <a:pt x="133373" y="1985945"/>
                  </a:lnTo>
                  <a:lnTo>
                    <a:pt x="169841" y="2010579"/>
                  </a:lnTo>
                  <a:lnTo>
                    <a:pt x="209436" y="2030450"/>
                  </a:lnTo>
                  <a:lnTo>
                    <a:pt x="251751" y="2045149"/>
                  </a:lnTo>
                  <a:lnTo>
                    <a:pt x="296375" y="2054269"/>
                  </a:lnTo>
                  <a:lnTo>
                    <a:pt x="342900" y="2057400"/>
                  </a:lnTo>
                  <a:lnTo>
                    <a:pt x="2705100" y="2057400"/>
                  </a:lnTo>
                  <a:lnTo>
                    <a:pt x="2751624" y="2054269"/>
                  </a:lnTo>
                  <a:lnTo>
                    <a:pt x="2796248" y="2045149"/>
                  </a:lnTo>
                  <a:lnTo>
                    <a:pt x="2838563" y="2030450"/>
                  </a:lnTo>
                  <a:lnTo>
                    <a:pt x="2878158" y="2010579"/>
                  </a:lnTo>
                  <a:lnTo>
                    <a:pt x="2914626" y="1985945"/>
                  </a:lnTo>
                  <a:lnTo>
                    <a:pt x="2947558" y="1956958"/>
                  </a:lnTo>
                  <a:lnTo>
                    <a:pt x="2976545" y="1924026"/>
                  </a:lnTo>
                  <a:lnTo>
                    <a:pt x="3001179" y="1887558"/>
                  </a:lnTo>
                  <a:lnTo>
                    <a:pt x="3021050" y="1847963"/>
                  </a:lnTo>
                  <a:lnTo>
                    <a:pt x="3035749" y="1805648"/>
                  </a:lnTo>
                  <a:lnTo>
                    <a:pt x="3044869" y="1761024"/>
                  </a:lnTo>
                  <a:lnTo>
                    <a:pt x="3048000" y="1714500"/>
                  </a:lnTo>
                  <a:lnTo>
                    <a:pt x="3048000" y="342900"/>
                  </a:lnTo>
                  <a:lnTo>
                    <a:pt x="3044869" y="296375"/>
                  </a:lnTo>
                  <a:lnTo>
                    <a:pt x="3035749" y="251751"/>
                  </a:lnTo>
                  <a:lnTo>
                    <a:pt x="3021050" y="209436"/>
                  </a:lnTo>
                  <a:lnTo>
                    <a:pt x="3001179" y="169841"/>
                  </a:lnTo>
                  <a:lnTo>
                    <a:pt x="2976545" y="133373"/>
                  </a:lnTo>
                  <a:lnTo>
                    <a:pt x="2947558" y="100441"/>
                  </a:lnTo>
                  <a:lnTo>
                    <a:pt x="2914626" y="71454"/>
                  </a:lnTo>
                  <a:lnTo>
                    <a:pt x="2878158" y="46820"/>
                  </a:lnTo>
                  <a:lnTo>
                    <a:pt x="2838563" y="26949"/>
                  </a:lnTo>
                  <a:lnTo>
                    <a:pt x="2796248" y="12250"/>
                  </a:lnTo>
                  <a:lnTo>
                    <a:pt x="2751624" y="3130"/>
                  </a:lnTo>
                  <a:lnTo>
                    <a:pt x="270510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76599" y="3429000"/>
              <a:ext cx="3048000" cy="2057400"/>
            </a:xfrm>
            <a:custGeom>
              <a:avLst/>
              <a:gdLst/>
              <a:ahLst/>
              <a:cxnLst/>
              <a:rect l="l" t="t" r="r" b="b"/>
              <a:pathLst>
                <a:path w="3048000" h="2057400">
                  <a:moveTo>
                    <a:pt x="0" y="342900"/>
                  </a:moveTo>
                  <a:lnTo>
                    <a:pt x="3130" y="296375"/>
                  </a:lnTo>
                  <a:lnTo>
                    <a:pt x="12250" y="251751"/>
                  </a:lnTo>
                  <a:lnTo>
                    <a:pt x="26949" y="209436"/>
                  </a:lnTo>
                  <a:lnTo>
                    <a:pt x="46820" y="169841"/>
                  </a:lnTo>
                  <a:lnTo>
                    <a:pt x="71454" y="133373"/>
                  </a:lnTo>
                  <a:lnTo>
                    <a:pt x="100441" y="100441"/>
                  </a:lnTo>
                  <a:lnTo>
                    <a:pt x="133373" y="71454"/>
                  </a:lnTo>
                  <a:lnTo>
                    <a:pt x="169841" y="46820"/>
                  </a:lnTo>
                  <a:lnTo>
                    <a:pt x="209436" y="26949"/>
                  </a:lnTo>
                  <a:lnTo>
                    <a:pt x="251751" y="12250"/>
                  </a:lnTo>
                  <a:lnTo>
                    <a:pt x="296375" y="3130"/>
                  </a:lnTo>
                  <a:lnTo>
                    <a:pt x="342900" y="0"/>
                  </a:lnTo>
                  <a:lnTo>
                    <a:pt x="2705100" y="0"/>
                  </a:lnTo>
                  <a:lnTo>
                    <a:pt x="2751624" y="3130"/>
                  </a:lnTo>
                  <a:lnTo>
                    <a:pt x="2796248" y="12250"/>
                  </a:lnTo>
                  <a:lnTo>
                    <a:pt x="2838563" y="26949"/>
                  </a:lnTo>
                  <a:lnTo>
                    <a:pt x="2878158" y="46820"/>
                  </a:lnTo>
                  <a:lnTo>
                    <a:pt x="2914626" y="71454"/>
                  </a:lnTo>
                  <a:lnTo>
                    <a:pt x="2947558" y="100441"/>
                  </a:lnTo>
                  <a:lnTo>
                    <a:pt x="2976545" y="133373"/>
                  </a:lnTo>
                  <a:lnTo>
                    <a:pt x="3001179" y="169841"/>
                  </a:lnTo>
                  <a:lnTo>
                    <a:pt x="3021050" y="209436"/>
                  </a:lnTo>
                  <a:lnTo>
                    <a:pt x="3035749" y="251751"/>
                  </a:lnTo>
                  <a:lnTo>
                    <a:pt x="3044869" y="296375"/>
                  </a:lnTo>
                  <a:lnTo>
                    <a:pt x="3048000" y="342900"/>
                  </a:lnTo>
                  <a:lnTo>
                    <a:pt x="3048000" y="1714500"/>
                  </a:lnTo>
                  <a:lnTo>
                    <a:pt x="3044869" y="1761024"/>
                  </a:lnTo>
                  <a:lnTo>
                    <a:pt x="3035749" y="1805648"/>
                  </a:lnTo>
                  <a:lnTo>
                    <a:pt x="3021050" y="1847963"/>
                  </a:lnTo>
                  <a:lnTo>
                    <a:pt x="3001179" y="1887558"/>
                  </a:lnTo>
                  <a:lnTo>
                    <a:pt x="2976545" y="1924026"/>
                  </a:lnTo>
                  <a:lnTo>
                    <a:pt x="2947558" y="1956958"/>
                  </a:lnTo>
                  <a:lnTo>
                    <a:pt x="2914626" y="1985945"/>
                  </a:lnTo>
                  <a:lnTo>
                    <a:pt x="2878158" y="2010579"/>
                  </a:lnTo>
                  <a:lnTo>
                    <a:pt x="2838563" y="2030450"/>
                  </a:lnTo>
                  <a:lnTo>
                    <a:pt x="2796248" y="2045149"/>
                  </a:lnTo>
                  <a:lnTo>
                    <a:pt x="2751624" y="2054269"/>
                  </a:lnTo>
                  <a:lnTo>
                    <a:pt x="2705100" y="2057400"/>
                  </a:lnTo>
                  <a:lnTo>
                    <a:pt x="342900" y="2057400"/>
                  </a:lnTo>
                  <a:lnTo>
                    <a:pt x="296375" y="2054269"/>
                  </a:lnTo>
                  <a:lnTo>
                    <a:pt x="251751" y="2045149"/>
                  </a:lnTo>
                  <a:lnTo>
                    <a:pt x="209436" y="2030450"/>
                  </a:lnTo>
                  <a:lnTo>
                    <a:pt x="169841" y="2010579"/>
                  </a:lnTo>
                  <a:lnTo>
                    <a:pt x="133373" y="1985945"/>
                  </a:lnTo>
                  <a:lnTo>
                    <a:pt x="100441" y="1956958"/>
                  </a:lnTo>
                  <a:lnTo>
                    <a:pt x="71454" y="1924026"/>
                  </a:lnTo>
                  <a:lnTo>
                    <a:pt x="46820" y="1887558"/>
                  </a:lnTo>
                  <a:lnTo>
                    <a:pt x="26949" y="1847963"/>
                  </a:lnTo>
                  <a:lnTo>
                    <a:pt x="12250" y="1805648"/>
                  </a:lnTo>
                  <a:lnTo>
                    <a:pt x="3130" y="1761024"/>
                  </a:lnTo>
                  <a:lnTo>
                    <a:pt x="0" y="1714500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358514" y="1507173"/>
            <a:ext cx="2655570" cy="3843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085" algn="ctr">
              <a:lnSpc>
                <a:spcPts val="2155"/>
              </a:lnSpc>
              <a:spcBef>
                <a:spcPts val="100"/>
              </a:spcBef>
            </a:pPr>
            <a:r>
              <a:rPr sz="1800" b="1" spc="25" dirty="0">
                <a:solidFill>
                  <a:srgbClr val="001F5F"/>
                </a:solidFill>
                <a:latin typeface="Trebuchet MS"/>
                <a:cs typeface="Trebuchet MS"/>
              </a:rPr>
              <a:t>Observation</a:t>
            </a:r>
            <a:endParaRPr sz="1800" dirty="0">
              <a:latin typeface="Trebuchet MS"/>
              <a:cs typeface="Trebuchet MS"/>
            </a:endParaRPr>
          </a:p>
          <a:p>
            <a:pPr marR="43815" algn="ctr">
              <a:lnSpc>
                <a:spcPts val="2395"/>
              </a:lnSpc>
            </a:pPr>
            <a:r>
              <a:rPr sz="2000" spc="-60" dirty="0">
                <a:latin typeface="Trebuchet MS"/>
                <a:cs typeface="Trebuchet MS"/>
              </a:rPr>
              <a:t>I</a:t>
            </a:r>
            <a:r>
              <a:rPr sz="2000" spc="-130" dirty="0">
                <a:latin typeface="Trebuchet MS"/>
                <a:cs typeface="Trebuchet MS"/>
              </a:rPr>
              <a:t>t</a:t>
            </a:r>
            <a:r>
              <a:rPr sz="2000" spc="-95" dirty="0">
                <a:latin typeface="Trebuchet MS"/>
                <a:cs typeface="Trebuchet MS"/>
              </a:rPr>
              <a:t> </a:t>
            </a:r>
            <a:r>
              <a:rPr sz="2000" spc="-80" dirty="0">
                <a:latin typeface="Trebuchet MS"/>
                <a:cs typeface="Trebuchet MS"/>
              </a:rPr>
              <a:t>i</a:t>
            </a:r>
            <a:r>
              <a:rPr sz="2000" spc="-105" dirty="0">
                <a:latin typeface="Trebuchet MS"/>
                <a:cs typeface="Trebuchet MS"/>
              </a:rPr>
              <a:t>s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40" dirty="0">
                <a:latin typeface="Trebuchet MS"/>
                <a:cs typeface="Trebuchet MS"/>
              </a:rPr>
              <a:t>r</a:t>
            </a:r>
            <a:r>
              <a:rPr sz="2000" spc="-229" dirty="0">
                <a:latin typeface="Trebuchet MS"/>
                <a:cs typeface="Trebuchet MS"/>
              </a:rPr>
              <a:t>e</a:t>
            </a:r>
            <a:r>
              <a:rPr sz="2000" spc="-145" dirty="0">
                <a:latin typeface="Trebuchet MS"/>
                <a:cs typeface="Trebuchet MS"/>
              </a:rPr>
              <a:t>f</a:t>
            </a:r>
            <a:r>
              <a:rPr sz="2000" spc="-90" dirty="0">
                <a:latin typeface="Trebuchet MS"/>
                <a:cs typeface="Trebuchet MS"/>
              </a:rPr>
              <a:t>u</a:t>
            </a:r>
            <a:r>
              <a:rPr sz="2000" spc="-155" dirty="0">
                <a:latin typeface="Trebuchet MS"/>
                <a:cs typeface="Trebuchet MS"/>
              </a:rPr>
              <a:t>l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55" dirty="0">
                <a:latin typeface="Trebuchet MS"/>
                <a:cs typeface="Trebuchet MS"/>
              </a:rPr>
              <a:t>w</a:t>
            </a:r>
            <a:r>
              <a:rPr sz="2000" spc="-215" dirty="0">
                <a:latin typeface="Trebuchet MS"/>
                <a:cs typeface="Trebuchet MS"/>
              </a:rPr>
              <a:t>a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spc="15" dirty="0">
                <a:latin typeface="Trebuchet MS"/>
                <a:cs typeface="Trebuchet MS"/>
              </a:rPr>
              <a:t>or</a:t>
            </a:r>
            <a:endParaRPr sz="2000" dirty="0">
              <a:latin typeface="Trebuchet MS"/>
              <a:cs typeface="Trebuchet MS"/>
            </a:endParaRPr>
          </a:p>
          <a:p>
            <a:pPr marL="12065" marR="53340" indent="-2540" algn="ctr">
              <a:lnSpc>
                <a:spcPct val="100000"/>
              </a:lnSpc>
            </a:pPr>
            <a:r>
              <a:rPr sz="2000" spc="-70" dirty="0">
                <a:latin typeface="Trebuchet MS"/>
                <a:cs typeface="Trebuchet MS"/>
              </a:rPr>
              <a:t>mo</a:t>
            </a:r>
            <a:r>
              <a:rPr sz="2000" spc="-45" dirty="0">
                <a:latin typeface="Trebuchet MS"/>
                <a:cs typeface="Trebuchet MS"/>
              </a:rPr>
              <a:t>n</a:t>
            </a:r>
            <a:r>
              <a:rPr sz="2000" spc="-75" dirty="0">
                <a:latin typeface="Trebuchet MS"/>
                <a:cs typeface="Trebuchet MS"/>
              </a:rPr>
              <a:t>it</a:t>
            </a:r>
            <a:r>
              <a:rPr sz="2000" spc="-105" dirty="0">
                <a:latin typeface="Trebuchet MS"/>
                <a:cs typeface="Trebuchet MS"/>
              </a:rPr>
              <a:t>o</a:t>
            </a:r>
            <a:r>
              <a:rPr sz="2000" spc="-60" dirty="0">
                <a:latin typeface="Trebuchet MS"/>
                <a:cs typeface="Trebuchet MS"/>
              </a:rPr>
              <a:t>ri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155" dirty="0">
                <a:latin typeface="Trebuchet MS"/>
                <a:cs typeface="Trebuchet MS"/>
              </a:rPr>
              <a:t>g</a:t>
            </a:r>
            <a:r>
              <a:rPr sz="2000" spc="-110" dirty="0">
                <a:latin typeface="Trebuchet MS"/>
                <a:cs typeface="Trebuchet MS"/>
              </a:rPr>
              <a:t> of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t</a:t>
            </a:r>
            <a:r>
              <a:rPr sz="2000" spc="-120" dirty="0">
                <a:latin typeface="Trebuchet MS"/>
                <a:cs typeface="Trebuchet MS"/>
              </a:rPr>
              <a:t>h</a:t>
            </a:r>
            <a:r>
              <a:rPr sz="2000" spc="-100" dirty="0">
                <a:latin typeface="Trebuchet MS"/>
                <a:cs typeface="Trebuchet MS"/>
              </a:rPr>
              <a:t>e 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40" dirty="0">
                <a:latin typeface="Trebuchet MS"/>
                <a:cs typeface="Trebuchet MS"/>
              </a:rPr>
              <a:t>o</a:t>
            </a:r>
            <a:r>
              <a:rPr sz="2000" spc="-30" dirty="0">
                <a:latin typeface="Trebuchet MS"/>
                <a:cs typeface="Trebuchet MS"/>
              </a:rPr>
              <a:t>u</a:t>
            </a:r>
            <a:r>
              <a:rPr sz="2000" spc="-90" dirty="0">
                <a:latin typeface="Trebuchet MS"/>
                <a:cs typeface="Trebuchet MS"/>
              </a:rPr>
              <a:t>nse</a:t>
            </a:r>
            <a:r>
              <a:rPr sz="2000" spc="-135" dirty="0">
                <a:latin typeface="Trebuchet MS"/>
                <a:cs typeface="Trebuchet MS"/>
              </a:rPr>
              <a:t>le</a:t>
            </a:r>
            <a:r>
              <a:rPr sz="2000" spc="-170" dirty="0">
                <a:latin typeface="Trebuchet MS"/>
                <a:cs typeface="Trebuchet MS"/>
              </a:rPr>
              <a:t>e</a:t>
            </a:r>
            <a:r>
              <a:rPr sz="2000" spc="-70" dirty="0">
                <a:latin typeface="Trebuchet MS"/>
                <a:cs typeface="Trebuchet MS"/>
              </a:rPr>
              <a:t> </a:t>
            </a:r>
            <a:r>
              <a:rPr sz="2000" spc="-135" dirty="0">
                <a:latin typeface="Trebuchet MS"/>
                <a:cs typeface="Trebuchet MS"/>
              </a:rPr>
              <a:t>b</a:t>
            </a:r>
            <a:r>
              <a:rPr sz="2000" spc="-114" dirty="0">
                <a:latin typeface="Trebuchet MS"/>
                <a:cs typeface="Trebuchet MS"/>
              </a:rPr>
              <a:t>y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90" dirty="0">
                <a:latin typeface="Trebuchet MS"/>
                <a:cs typeface="Trebuchet MS"/>
              </a:rPr>
              <a:t>h</a:t>
            </a:r>
            <a:r>
              <a:rPr sz="2000" spc="-100" dirty="0">
                <a:latin typeface="Trebuchet MS"/>
                <a:cs typeface="Trebuchet MS"/>
              </a:rPr>
              <a:t>e  </a:t>
            </a:r>
            <a:r>
              <a:rPr sz="2000" spc="-130" dirty="0">
                <a:latin typeface="Trebuchet MS"/>
                <a:cs typeface="Trebuchet MS"/>
              </a:rPr>
              <a:t>c</a:t>
            </a:r>
            <a:r>
              <a:rPr sz="2000" spc="-35" dirty="0">
                <a:latin typeface="Trebuchet MS"/>
                <a:cs typeface="Trebuchet MS"/>
              </a:rPr>
              <a:t>o</a:t>
            </a:r>
            <a:r>
              <a:rPr sz="2000" spc="-25" dirty="0">
                <a:latin typeface="Trebuchet MS"/>
                <a:cs typeface="Trebuchet MS"/>
              </a:rPr>
              <a:t>u</a:t>
            </a:r>
            <a:r>
              <a:rPr sz="2000" spc="-95" dirty="0">
                <a:latin typeface="Trebuchet MS"/>
                <a:cs typeface="Trebuchet MS"/>
              </a:rPr>
              <a:t>n</a:t>
            </a:r>
            <a:r>
              <a:rPr sz="2000" spc="-75" dirty="0">
                <a:latin typeface="Trebuchet MS"/>
                <a:cs typeface="Trebuchet MS"/>
              </a:rPr>
              <a:t>sellor </a:t>
            </a:r>
            <a:r>
              <a:rPr sz="2000" spc="-55" dirty="0">
                <a:latin typeface="Trebuchet MS"/>
                <a:cs typeface="Trebuchet MS"/>
              </a:rPr>
              <a:t>w</a:t>
            </a:r>
            <a:r>
              <a:rPr sz="2000" spc="-105" dirty="0">
                <a:latin typeface="Trebuchet MS"/>
                <a:cs typeface="Trebuchet MS"/>
              </a:rPr>
              <a:t>it</a:t>
            </a:r>
            <a:r>
              <a:rPr sz="2000" spc="-160" dirty="0">
                <a:latin typeface="Trebuchet MS"/>
                <a:cs typeface="Trebuchet MS"/>
              </a:rPr>
              <a:t>h</a:t>
            </a:r>
            <a:r>
              <a:rPr sz="2000" spc="-65" dirty="0">
                <a:latin typeface="Trebuchet MS"/>
                <a:cs typeface="Trebuchet MS"/>
              </a:rPr>
              <a:t> </a:t>
            </a:r>
            <a:r>
              <a:rPr sz="2000" spc="-200" dirty="0">
                <a:latin typeface="Trebuchet MS"/>
                <a:cs typeface="Trebuchet MS"/>
              </a:rPr>
              <a:t>a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70" dirty="0">
                <a:latin typeface="Trebuchet MS"/>
                <a:cs typeface="Trebuchet MS"/>
              </a:rPr>
              <a:t>s</a:t>
            </a:r>
            <a:r>
              <a:rPr sz="2000" spc="-90" dirty="0">
                <a:latin typeface="Trebuchet MS"/>
                <a:cs typeface="Trebuchet MS"/>
              </a:rPr>
              <a:t>p</a:t>
            </a:r>
            <a:r>
              <a:rPr sz="2000" spc="-155" dirty="0">
                <a:latin typeface="Trebuchet MS"/>
                <a:cs typeface="Trebuchet MS"/>
              </a:rPr>
              <a:t>ec</a:t>
            </a:r>
            <a:r>
              <a:rPr sz="2000" spc="-95" dirty="0">
                <a:latin typeface="Trebuchet MS"/>
                <a:cs typeface="Trebuchet MS"/>
              </a:rPr>
              <a:t>i</a:t>
            </a:r>
            <a:r>
              <a:rPr sz="2000" spc="-150" dirty="0">
                <a:latin typeface="Trebuchet MS"/>
                <a:cs typeface="Trebuchet MS"/>
              </a:rPr>
              <a:t>fic  </a:t>
            </a:r>
            <a:r>
              <a:rPr sz="2000" spc="-50" dirty="0">
                <a:latin typeface="Trebuchet MS"/>
                <a:cs typeface="Trebuchet MS"/>
              </a:rPr>
              <a:t>o</a:t>
            </a:r>
            <a:r>
              <a:rPr sz="2000" spc="-40" dirty="0">
                <a:latin typeface="Trebuchet MS"/>
                <a:cs typeface="Trebuchet MS"/>
              </a:rPr>
              <a:t>b</a:t>
            </a:r>
            <a:r>
              <a:rPr sz="2000" spc="-185" dirty="0">
                <a:latin typeface="Trebuchet MS"/>
                <a:cs typeface="Trebuchet MS"/>
              </a:rPr>
              <a:t>je</a:t>
            </a:r>
            <a:r>
              <a:rPr sz="2000" spc="-204" dirty="0">
                <a:latin typeface="Trebuchet MS"/>
                <a:cs typeface="Trebuchet MS"/>
              </a:rPr>
              <a:t>c</a:t>
            </a:r>
            <a:r>
              <a:rPr sz="2000" spc="-125" dirty="0">
                <a:latin typeface="Trebuchet MS"/>
                <a:cs typeface="Trebuchet MS"/>
              </a:rPr>
              <a:t>t</a:t>
            </a:r>
            <a:r>
              <a:rPr sz="2000" spc="-95" dirty="0">
                <a:latin typeface="Trebuchet MS"/>
                <a:cs typeface="Trebuchet MS"/>
              </a:rPr>
              <a:t>i</a:t>
            </a:r>
            <a:r>
              <a:rPr sz="2000" spc="-220" dirty="0">
                <a:latin typeface="Trebuchet MS"/>
                <a:cs typeface="Trebuchet MS"/>
              </a:rPr>
              <a:t>v</a:t>
            </a:r>
            <a:r>
              <a:rPr sz="2000" spc="-140" dirty="0">
                <a:latin typeface="Trebuchet MS"/>
                <a:cs typeface="Trebuchet MS"/>
              </a:rPr>
              <a:t>e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i</a:t>
            </a:r>
            <a:r>
              <a:rPr sz="2000" spc="-155" dirty="0">
                <a:latin typeface="Trebuchet MS"/>
                <a:cs typeface="Trebuchet MS"/>
              </a:rPr>
              <a:t>n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min</a:t>
            </a:r>
            <a:r>
              <a:rPr sz="2000" spc="-100" dirty="0">
                <a:latin typeface="Trebuchet MS"/>
                <a:cs typeface="Trebuchet MS"/>
              </a:rPr>
              <a:t>d</a:t>
            </a:r>
            <a:endParaRPr sz="2000" dirty="0">
              <a:latin typeface="Trebuchet MS"/>
              <a:cs typeface="Trebuchet MS"/>
            </a:endParaRPr>
          </a:p>
          <a:p>
            <a:pPr marL="181610" algn="ctr">
              <a:lnSpc>
                <a:spcPts val="1505"/>
              </a:lnSpc>
            </a:pPr>
            <a:r>
              <a:rPr sz="1800" b="1" spc="10" dirty="0">
                <a:solidFill>
                  <a:srgbClr val="001F5F"/>
                </a:solidFill>
                <a:latin typeface="Trebuchet MS"/>
                <a:cs typeface="Trebuchet MS"/>
              </a:rPr>
              <a:t>Checklist</a:t>
            </a:r>
            <a:endParaRPr sz="1800" dirty="0">
              <a:latin typeface="Trebuchet MS"/>
              <a:cs typeface="Trebuchet MS"/>
            </a:endParaRPr>
          </a:p>
          <a:p>
            <a:pPr marL="189230" marR="5080" algn="ctr">
              <a:lnSpc>
                <a:spcPts val="2400"/>
              </a:lnSpc>
              <a:spcBef>
                <a:spcPts val="80"/>
              </a:spcBef>
            </a:pPr>
            <a:r>
              <a:rPr sz="2000" spc="1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use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if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sen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endParaRPr sz="2000" dirty="0">
              <a:latin typeface="Trebuchet MS"/>
              <a:cs typeface="Trebuchet MS"/>
            </a:endParaRPr>
          </a:p>
          <a:p>
            <a:pPr marL="174625" algn="ctr">
              <a:lnSpc>
                <a:spcPts val="2325"/>
              </a:lnSpc>
            </a:pP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ec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fic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ri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endParaRPr sz="2000" dirty="0">
              <a:latin typeface="Trebuchet MS"/>
              <a:cs typeface="Trebuchet MS"/>
            </a:endParaRPr>
          </a:p>
          <a:p>
            <a:pPr marL="341630" marR="160020" indent="1270" algn="ctr">
              <a:lnSpc>
                <a:spcPct val="100000"/>
              </a:lnSpc>
            </a:pP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sk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2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r 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ect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2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io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r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in 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students.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62675" y="3429380"/>
            <a:ext cx="2990850" cy="2066925"/>
            <a:chOff x="6162675" y="3429380"/>
            <a:chExt cx="2990850" cy="2066925"/>
          </a:xfrm>
        </p:grpSpPr>
        <p:sp>
          <p:nvSpPr>
            <p:cNvPr id="17" name="object 17"/>
            <p:cNvSpPr/>
            <p:nvPr/>
          </p:nvSpPr>
          <p:spPr>
            <a:xfrm>
              <a:off x="6172200" y="3438905"/>
              <a:ext cx="2971800" cy="2047875"/>
            </a:xfrm>
            <a:custGeom>
              <a:avLst/>
              <a:gdLst/>
              <a:ahLst/>
              <a:cxnLst/>
              <a:rect l="l" t="t" r="r" b="b"/>
              <a:pathLst>
                <a:path w="2971800" h="2047875">
                  <a:moveTo>
                    <a:pt x="2630551" y="0"/>
                  </a:moveTo>
                  <a:lnTo>
                    <a:pt x="341249" y="0"/>
                  </a:lnTo>
                  <a:lnTo>
                    <a:pt x="294943" y="3115"/>
                  </a:lnTo>
                  <a:lnTo>
                    <a:pt x="250531" y="12189"/>
                  </a:lnTo>
                  <a:lnTo>
                    <a:pt x="208418" y="26816"/>
                  </a:lnTo>
                  <a:lnTo>
                    <a:pt x="169013" y="46590"/>
                  </a:lnTo>
                  <a:lnTo>
                    <a:pt x="132721" y="71103"/>
                  </a:lnTo>
                  <a:lnTo>
                    <a:pt x="99948" y="99949"/>
                  </a:lnTo>
                  <a:lnTo>
                    <a:pt x="71103" y="132721"/>
                  </a:lnTo>
                  <a:lnTo>
                    <a:pt x="46590" y="169013"/>
                  </a:lnTo>
                  <a:lnTo>
                    <a:pt x="26816" y="208418"/>
                  </a:lnTo>
                  <a:lnTo>
                    <a:pt x="12189" y="250531"/>
                  </a:lnTo>
                  <a:lnTo>
                    <a:pt x="3115" y="294943"/>
                  </a:lnTo>
                  <a:lnTo>
                    <a:pt x="0" y="341249"/>
                  </a:lnTo>
                  <a:lnTo>
                    <a:pt x="0" y="1706245"/>
                  </a:lnTo>
                  <a:lnTo>
                    <a:pt x="3115" y="1752550"/>
                  </a:lnTo>
                  <a:lnTo>
                    <a:pt x="12189" y="1796962"/>
                  </a:lnTo>
                  <a:lnTo>
                    <a:pt x="26816" y="1839075"/>
                  </a:lnTo>
                  <a:lnTo>
                    <a:pt x="46590" y="1878480"/>
                  </a:lnTo>
                  <a:lnTo>
                    <a:pt x="71103" y="1914772"/>
                  </a:lnTo>
                  <a:lnTo>
                    <a:pt x="99948" y="1947545"/>
                  </a:lnTo>
                  <a:lnTo>
                    <a:pt x="132721" y="1976390"/>
                  </a:lnTo>
                  <a:lnTo>
                    <a:pt x="169013" y="2000903"/>
                  </a:lnTo>
                  <a:lnTo>
                    <a:pt x="208418" y="2020677"/>
                  </a:lnTo>
                  <a:lnTo>
                    <a:pt x="250531" y="2035304"/>
                  </a:lnTo>
                  <a:lnTo>
                    <a:pt x="294943" y="2044378"/>
                  </a:lnTo>
                  <a:lnTo>
                    <a:pt x="341249" y="2047494"/>
                  </a:lnTo>
                  <a:lnTo>
                    <a:pt x="2630551" y="2047494"/>
                  </a:lnTo>
                  <a:lnTo>
                    <a:pt x="2676856" y="2044378"/>
                  </a:lnTo>
                  <a:lnTo>
                    <a:pt x="2721268" y="2035304"/>
                  </a:lnTo>
                  <a:lnTo>
                    <a:pt x="2763381" y="2020677"/>
                  </a:lnTo>
                  <a:lnTo>
                    <a:pt x="2802786" y="2000903"/>
                  </a:lnTo>
                  <a:lnTo>
                    <a:pt x="2839078" y="1976390"/>
                  </a:lnTo>
                  <a:lnTo>
                    <a:pt x="2871851" y="1947545"/>
                  </a:lnTo>
                  <a:lnTo>
                    <a:pt x="2900696" y="1914772"/>
                  </a:lnTo>
                  <a:lnTo>
                    <a:pt x="2925209" y="1878480"/>
                  </a:lnTo>
                  <a:lnTo>
                    <a:pt x="2944983" y="1839075"/>
                  </a:lnTo>
                  <a:lnTo>
                    <a:pt x="2959610" y="1796962"/>
                  </a:lnTo>
                  <a:lnTo>
                    <a:pt x="2968684" y="1752550"/>
                  </a:lnTo>
                  <a:lnTo>
                    <a:pt x="2971800" y="1706245"/>
                  </a:lnTo>
                  <a:lnTo>
                    <a:pt x="2971800" y="341249"/>
                  </a:lnTo>
                  <a:lnTo>
                    <a:pt x="2968684" y="294943"/>
                  </a:lnTo>
                  <a:lnTo>
                    <a:pt x="2959610" y="250531"/>
                  </a:lnTo>
                  <a:lnTo>
                    <a:pt x="2944983" y="208418"/>
                  </a:lnTo>
                  <a:lnTo>
                    <a:pt x="2925209" y="169013"/>
                  </a:lnTo>
                  <a:lnTo>
                    <a:pt x="2900696" y="132721"/>
                  </a:lnTo>
                  <a:lnTo>
                    <a:pt x="2871850" y="99949"/>
                  </a:lnTo>
                  <a:lnTo>
                    <a:pt x="2839078" y="71103"/>
                  </a:lnTo>
                  <a:lnTo>
                    <a:pt x="2802786" y="46590"/>
                  </a:lnTo>
                  <a:lnTo>
                    <a:pt x="2763381" y="26816"/>
                  </a:lnTo>
                  <a:lnTo>
                    <a:pt x="2721268" y="12189"/>
                  </a:lnTo>
                  <a:lnTo>
                    <a:pt x="2676856" y="3115"/>
                  </a:lnTo>
                  <a:lnTo>
                    <a:pt x="2630551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172200" y="3438905"/>
              <a:ext cx="2971800" cy="2047875"/>
            </a:xfrm>
            <a:custGeom>
              <a:avLst/>
              <a:gdLst/>
              <a:ahLst/>
              <a:cxnLst/>
              <a:rect l="l" t="t" r="r" b="b"/>
              <a:pathLst>
                <a:path w="2971800" h="2047875">
                  <a:moveTo>
                    <a:pt x="0" y="341249"/>
                  </a:moveTo>
                  <a:lnTo>
                    <a:pt x="3115" y="294943"/>
                  </a:lnTo>
                  <a:lnTo>
                    <a:pt x="12189" y="250531"/>
                  </a:lnTo>
                  <a:lnTo>
                    <a:pt x="26816" y="208418"/>
                  </a:lnTo>
                  <a:lnTo>
                    <a:pt x="46590" y="169013"/>
                  </a:lnTo>
                  <a:lnTo>
                    <a:pt x="71103" y="132721"/>
                  </a:lnTo>
                  <a:lnTo>
                    <a:pt x="99949" y="99948"/>
                  </a:lnTo>
                  <a:lnTo>
                    <a:pt x="132721" y="71103"/>
                  </a:lnTo>
                  <a:lnTo>
                    <a:pt x="169013" y="46590"/>
                  </a:lnTo>
                  <a:lnTo>
                    <a:pt x="208418" y="26816"/>
                  </a:lnTo>
                  <a:lnTo>
                    <a:pt x="250531" y="12189"/>
                  </a:lnTo>
                  <a:lnTo>
                    <a:pt x="294943" y="3115"/>
                  </a:lnTo>
                  <a:lnTo>
                    <a:pt x="341249" y="0"/>
                  </a:lnTo>
                  <a:lnTo>
                    <a:pt x="2630551" y="0"/>
                  </a:lnTo>
                  <a:lnTo>
                    <a:pt x="2676856" y="3115"/>
                  </a:lnTo>
                  <a:lnTo>
                    <a:pt x="2721268" y="12189"/>
                  </a:lnTo>
                  <a:lnTo>
                    <a:pt x="2763381" y="26816"/>
                  </a:lnTo>
                  <a:lnTo>
                    <a:pt x="2802786" y="46590"/>
                  </a:lnTo>
                  <a:lnTo>
                    <a:pt x="2839078" y="71103"/>
                  </a:lnTo>
                  <a:lnTo>
                    <a:pt x="2871850" y="99949"/>
                  </a:lnTo>
                  <a:lnTo>
                    <a:pt x="2900696" y="132721"/>
                  </a:lnTo>
                  <a:lnTo>
                    <a:pt x="2925209" y="169013"/>
                  </a:lnTo>
                  <a:lnTo>
                    <a:pt x="2944983" y="208418"/>
                  </a:lnTo>
                  <a:lnTo>
                    <a:pt x="2959610" y="250531"/>
                  </a:lnTo>
                  <a:lnTo>
                    <a:pt x="2968684" y="294943"/>
                  </a:lnTo>
                  <a:lnTo>
                    <a:pt x="2971800" y="341249"/>
                  </a:lnTo>
                  <a:lnTo>
                    <a:pt x="2971800" y="1706245"/>
                  </a:lnTo>
                  <a:lnTo>
                    <a:pt x="2968684" y="1752550"/>
                  </a:lnTo>
                  <a:lnTo>
                    <a:pt x="2959610" y="1796962"/>
                  </a:lnTo>
                  <a:lnTo>
                    <a:pt x="2944983" y="1839075"/>
                  </a:lnTo>
                  <a:lnTo>
                    <a:pt x="2925209" y="1878480"/>
                  </a:lnTo>
                  <a:lnTo>
                    <a:pt x="2900696" y="1914772"/>
                  </a:lnTo>
                  <a:lnTo>
                    <a:pt x="2871851" y="1947545"/>
                  </a:lnTo>
                  <a:lnTo>
                    <a:pt x="2839078" y="1976390"/>
                  </a:lnTo>
                  <a:lnTo>
                    <a:pt x="2802786" y="2000903"/>
                  </a:lnTo>
                  <a:lnTo>
                    <a:pt x="2763381" y="2020677"/>
                  </a:lnTo>
                  <a:lnTo>
                    <a:pt x="2721268" y="2035304"/>
                  </a:lnTo>
                  <a:lnTo>
                    <a:pt x="2676856" y="2044378"/>
                  </a:lnTo>
                  <a:lnTo>
                    <a:pt x="2630551" y="2047494"/>
                  </a:lnTo>
                  <a:lnTo>
                    <a:pt x="341249" y="2047494"/>
                  </a:lnTo>
                  <a:lnTo>
                    <a:pt x="294943" y="2044378"/>
                  </a:lnTo>
                  <a:lnTo>
                    <a:pt x="250531" y="2035304"/>
                  </a:lnTo>
                  <a:lnTo>
                    <a:pt x="208418" y="2020677"/>
                  </a:lnTo>
                  <a:lnTo>
                    <a:pt x="169013" y="2000903"/>
                  </a:lnTo>
                  <a:lnTo>
                    <a:pt x="132721" y="1976390"/>
                  </a:lnTo>
                  <a:lnTo>
                    <a:pt x="99948" y="1947545"/>
                  </a:lnTo>
                  <a:lnTo>
                    <a:pt x="71103" y="1914772"/>
                  </a:lnTo>
                  <a:lnTo>
                    <a:pt x="46590" y="1878480"/>
                  </a:lnTo>
                  <a:lnTo>
                    <a:pt x="26816" y="1839075"/>
                  </a:lnTo>
                  <a:lnTo>
                    <a:pt x="12189" y="1796962"/>
                  </a:lnTo>
                  <a:lnTo>
                    <a:pt x="3115" y="1752550"/>
                  </a:lnTo>
                  <a:lnTo>
                    <a:pt x="0" y="1706245"/>
                  </a:lnTo>
                  <a:lnTo>
                    <a:pt x="0" y="341249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454266" y="1670684"/>
            <a:ext cx="2482215" cy="384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 algn="ctr">
              <a:lnSpc>
                <a:spcPts val="2155"/>
              </a:lnSpc>
              <a:spcBef>
                <a:spcPts val="100"/>
              </a:spcBef>
            </a:pPr>
            <a:r>
              <a:rPr sz="1800" b="1" spc="20" dirty="0">
                <a:solidFill>
                  <a:srgbClr val="001F5F"/>
                </a:solidFill>
                <a:latin typeface="Trebuchet MS"/>
                <a:cs typeface="Trebuchet MS"/>
              </a:rPr>
              <a:t>Anecdotal</a:t>
            </a:r>
            <a:r>
              <a:rPr sz="1800" b="1" spc="-1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1F5F"/>
                </a:solidFill>
                <a:latin typeface="Trebuchet MS"/>
                <a:cs typeface="Trebuchet MS"/>
              </a:rPr>
              <a:t>record</a:t>
            </a:r>
            <a:endParaRPr sz="1800" dirty="0">
              <a:latin typeface="Trebuchet MS"/>
              <a:cs typeface="Trebuchet MS"/>
            </a:endParaRPr>
          </a:p>
          <a:p>
            <a:pPr marL="5080" algn="ctr">
              <a:lnSpc>
                <a:spcPts val="2395"/>
              </a:lnSpc>
            </a:pP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sist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eco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2000" dirty="0">
              <a:latin typeface="Trebuchet MS"/>
              <a:cs typeface="Trebuchet MS"/>
            </a:endParaRPr>
          </a:p>
          <a:p>
            <a:pPr marL="12700" marR="5080" indent="2540" algn="ctr">
              <a:lnSpc>
                <a:spcPct val="100000"/>
              </a:lnSpc>
            </a:pP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6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nt 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2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pp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2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9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r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eco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ed  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ot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endParaRPr sz="2000" dirty="0">
              <a:latin typeface="Trebuchet MS"/>
              <a:cs typeface="Trebuchet MS"/>
            </a:endParaRPr>
          </a:p>
          <a:p>
            <a:pPr marR="57785" algn="ctr">
              <a:lnSpc>
                <a:spcPts val="1545"/>
              </a:lnSpc>
            </a:pPr>
            <a:r>
              <a:rPr sz="1800" b="1" spc="20" dirty="0">
                <a:solidFill>
                  <a:srgbClr val="001F5F"/>
                </a:solidFill>
                <a:latin typeface="Trebuchet MS"/>
                <a:cs typeface="Trebuchet MS"/>
              </a:rPr>
              <a:t>Rating</a:t>
            </a:r>
            <a:r>
              <a:rPr sz="1800" b="1" spc="-1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spc="10" dirty="0">
                <a:solidFill>
                  <a:srgbClr val="001F5F"/>
                </a:solidFill>
                <a:latin typeface="Trebuchet MS"/>
                <a:cs typeface="Trebuchet MS"/>
              </a:rPr>
              <a:t>Scale</a:t>
            </a:r>
            <a:endParaRPr sz="1800" dirty="0">
              <a:latin typeface="Trebuchet MS"/>
              <a:cs typeface="Trebuchet MS"/>
            </a:endParaRPr>
          </a:p>
          <a:p>
            <a:pPr marR="60325" algn="ctr">
              <a:lnSpc>
                <a:spcPts val="2395"/>
              </a:lnSpc>
            </a:pP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tt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oo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endParaRPr sz="2000" dirty="0">
              <a:latin typeface="Trebuchet MS"/>
              <a:cs typeface="Trebuchet MS"/>
            </a:endParaRPr>
          </a:p>
          <a:p>
            <a:pPr marL="116205" marR="178435" algn="ctr">
              <a:lnSpc>
                <a:spcPct val="100000"/>
              </a:lnSpc>
              <a:spcBef>
                <a:spcPts val="5"/>
              </a:spcBef>
            </a:pP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 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24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2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sk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ssion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tra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3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-9525" y="5476875"/>
            <a:ext cx="5048250" cy="1390650"/>
            <a:chOff x="-9525" y="5476875"/>
            <a:chExt cx="5048250" cy="1390650"/>
          </a:xfrm>
        </p:grpSpPr>
        <p:sp>
          <p:nvSpPr>
            <p:cNvPr id="21" name="object 21"/>
            <p:cNvSpPr/>
            <p:nvPr/>
          </p:nvSpPr>
          <p:spPr>
            <a:xfrm>
              <a:off x="0" y="5486400"/>
              <a:ext cx="5029200" cy="1371600"/>
            </a:xfrm>
            <a:custGeom>
              <a:avLst/>
              <a:gdLst/>
              <a:ahLst/>
              <a:cxnLst/>
              <a:rect l="l" t="t" r="r" b="b"/>
              <a:pathLst>
                <a:path w="5029200" h="1371600">
                  <a:moveTo>
                    <a:pt x="4800600" y="0"/>
                  </a:moveTo>
                  <a:lnTo>
                    <a:pt x="228600" y="0"/>
                  </a:lnTo>
                  <a:lnTo>
                    <a:pt x="182529" y="4644"/>
                  </a:lnTo>
                  <a:lnTo>
                    <a:pt x="139619" y="17964"/>
                  </a:lnTo>
                  <a:lnTo>
                    <a:pt x="100788" y="39041"/>
                  </a:lnTo>
                  <a:lnTo>
                    <a:pt x="66956" y="66955"/>
                  </a:lnTo>
                  <a:lnTo>
                    <a:pt x="39042" y="100788"/>
                  </a:lnTo>
                  <a:lnTo>
                    <a:pt x="17964" y="139619"/>
                  </a:lnTo>
                  <a:lnTo>
                    <a:pt x="4644" y="182529"/>
                  </a:lnTo>
                  <a:lnTo>
                    <a:pt x="0" y="228600"/>
                  </a:lnTo>
                  <a:lnTo>
                    <a:pt x="0" y="1143000"/>
                  </a:lnTo>
                  <a:lnTo>
                    <a:pt x="4644" y="1189070"/>
                  </a:lnTo>
                  <a:lnTo>
                    <a:pt x="17964" y="1231980"/>
                  </a:lnTo>
                  <a:lnTo>
                    <a:pt x="39042" y="1270811"/>
                  </a:lnTo>
                  <a:lnTo>
                    <a:pt x="66956" y="1304643"/>
                  </a:lnTo>
                  <a:lnTo>
                    <a:pt x="100788" y="1332557"/>
                  </a:lnTo>
                  <a:lnTo>
                    <a:pt x="139619" y="1353635"/>
                  </a:lnTo>
                  <a:lnTo>
                    <a:pt x="182529" y="1366955"/>
                  </a:lnTo>
                  <a:lnTo>
                    <a:pt x="228600" y="1371599"/>
                  </a:lnTo>
                  <a:lnTo>
                    <a:pt x="4800600" y="1371599"/>
                  </a:lnTo>
                  <a:lnTo>
                    <a:pt x="4846666" y="1366955"/>
                  </a:lnTo>
                  <a:lnTo>
                    <a:pt x="4889575" y="1353635"/>
                  </a:lnTo>
                  <a:lnTo>
                    <a:pt x="4928406" y="1332557"/>
                  </a:lnTo>
                  <a:lnTo>
                    <a:pt x="4962239" y="1304643"/>
                  </a:lnTo>
                  <a:lnTo>
                    <a:pt x="4990154" y="1270811"/>
                  </a:lnTo>
                  <a:lnTo>
                    <a:pt x="5011233" y="1231980"/>
                  </a:lnTo>
                  <a:lnTo>
                    <a:pt x="5024555" y="1189070"/>
                  </a:lnTo>
                  <a:lnTo>
                    <a:pt x="5029200" y="1143000"/>
                  </a:lnTo>
                  <a:lnTo>
                    <a:pt x="5029200" y="228600"/>
                  </a:lnTo>
                  <a:lnTo>
                    <a:pt x="5024555" y="182529"/>
                  </a:lnTo>
                  <a:lnTo>
                    <a:pt x="5011233" y="139619"/>
                  </a:lnTo>
                  <a:lnTo>
                    <a:pt x="4990154" y="100788"/>
                  </a:lnTo>
                  <a:lnTo>
                    <a:pt x="4962239" y="66955"/>
                  </a:lnTo>
                  <a:lnTo>
                    <a:pt x="4928406" y="39041"/>
                  </a:lnTo>
                  <a:lnTo>
                    <a:pt x="4889575" y="17964"/>
                  </a:lnTo>
                  <a:lnTo>
                    <a:pt x="4846666" y="4644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5486400"/>
              <a:ext cx="5029200" cy="1371600"/>
            </a:xfrm>
            <a:custGeom>
              <a:avLst/>
              <a:gdLst/>
              <a:ahLst/>
              <a:cxnLst/>
              <a:rect l="l" t="t" r="r" b="b"/>
              <a:pathLst>
                <a:path w="5029200" h="1371600">
                  <a:moveTo>
                    <a:pt x="0" y="228600"/>
                  </a:moveTo>
                  <a:lnTo>
                    <a:pt x="4644" y="182529"/>
                  </a:lnTo>
                  <a:lnTo>
                    <a:pt x="17964" y="139619"/>
                  </a:lnTo>
                  <a:lnTo>
                    <a:pt x="39042" y="100788"/>
                  </a:lnTo>
                  <a:lnTo>
                    <a:pt x="66956" y="66955"/>
                  </a:lnTo>
                  <a:lnTo>
                    <a:pt x="100788" y="39041"/>
                  </a:lnTo>
                  <a:lnTo>
                    <a:pt x="139619" y="17964"/>
                  </a:lnTo>
                  <a:lnTo>
                    <a:pt x="182529" y="4644"/>
                  </a:lnTo>
                  <a:lnTo>
                    <a:pt x="228600" y="0"/>
                  </a:lnTo>
                  <a:lnTo>
                    <a:pt x="4800600" y="0"/>
                  </a:lnTo>
                  <a:lnTo>
                    <a:pt x="4846666" y="4644"/>
                  </a:lnTo>
                  <a:lnTo>
                    <a:pt x="4889575" y="17964"/>
                  </a:lnTo>
                  <a:lnTo>
                    <a:pt x="4928406" y="39041"/>
                  </a:lnTo>
                  <a:lnTo>
                    <a:pt x="4962239" y="66955"/>
                  </a:lnTo>
                  <a:lnTo>
                    <a:pt x="4990154" y="100788"/>
                  </a:lnTo>
                  <a:lnTo>
                    <a:pt x="5011233" y="139619"/>
                  </a:lnTo>
                  <a:lnTo>
                    <a:pt x="5024555" y="182529"/>
                  </a:lnTo>
                  <a:lnTo>
                    <a:pt x="5029200" y="228600"/>
                  </a:lnTo>
                  <a:lnTo>
                    <a:pt x="5029200" y="1143000"/>
                  </a:lnTo>
                  <a:lnTo>
                    <a:pt x="5024555" y="1189070"/>
                  </a:lnTo>
                  <a:lnTo>
                    <a:pt x="5011233" y="1231980"/>
                  </a:lnTo>
                  <a:lnTo>
                    <a:pt x="4990154" y="1270811"/>
                  </a:lnTo>
                  <a:lnTo>
                    <a:pt x="4962239" y="1304643"/>
                  </a:lnTo>
                  <a:lnTo>
                    <a:pt x="4928406" y="1332557"/>
                  </a:lnTo>
                  <a:lnTo>
                    <a:pt x="4889575" y="1353635"/>
                  </a:lnTo>
                  <a:lnTo>
                    <a:pt x="4846666" y="1366955"/>
                  </a:lnTo>
                  <a:lnTo>
                    <a:pt x="4800600" y="1371599"/>
                  </a:lnTo>
                  <a:lnTo>
                    <a:pt x="228600" y="1371599"/>
                  </a:lnTo>
                  <a:lnTo>
                    <a:pt x="182529" y="1366955"/>
                  </a:lnTo>
                  <a:lnTo>
                    <a:pt x="139619" y="1353635"/>
                  </a:lnTo>
                  <a:lnTo>
                    <a:pt x="100788" y="1332557"/>
                  </a:lnTo>
                  <a:lnTo>
                    <a:pt x="66956" y="1304643"/>
                  </a:lnTo>
                  <a:lnTo>
                    <a:pt x="39042" y="1270811"/>
                  </a:lnTo>
                  <a:lnTo>
                    <a:pt x="17964" y="1231980"/>
                  </a:lnTo>
                  <a:lnTo>
                    <a:pt x="4644" y="1189070"/>
                  </a:lnTo>
                  <a:lnTo>
                    <a:pt x="0" y="1143000"/>
                  </a:lnTo>
                  <a:lnTo>
                    <a:pt x="0" y="2286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1282" y="922526"/>
            <a:ext cx="3074035" cy="4618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585470" algn="l"/>
              </a:tabLst>
            </a:pPr>
            <a:r>
              <a:rPr sz="1950" b="1" i="1" spc="-75" dirty="0">
                <a:solidFill>
                  <a:srgbClr val="717BA2"/>
                </a:solidFill>
                <a:latin typeface="Trebuchet MS"/>
                <a:cs typeface="Trebuchet MS"/>
              </a:rPr>
              <a:t>I.	</a:t>
            </a:r>
            <a:r>
              <a:rPr sz="2600" b="1" i="1" spc="-85" dirty="0">
                <a:latin typeface="Trebuchet MS"/>
                <a:cs typeface="Trebuchet MS"/>
              </a:rPr>
              <a:t>Nontesting</a:t>
            </a:r>
            <a:r>
              <a:rPr sz="2600" b="1" i="1" spc="-60" dirty="0">
                <a:latin typeface="Trebuchet MS"/>
                <a:cs typeface="Trebuchet MS"/>
              </a:rPr>
              <a:t> </a:t>
            </a:r>
            <a:r>
              <a:rPr sz="2600" b="1" i="1" spc="-130" dirty="0">
                <a:latin typeface="Trebuchet MS"/>
                <a:cs typeface="Trebuchet MS"/>
              </a:rPr>
              <a:t>tools</a:t>
            </a:r>
            <a:endParaRPr sz="2600" dirty="0">
              <a:latin typeface="Trebuchet MS"/>
              <a:cs typeface="Trebuchet MS"/>
            </a:endParaRPr>
          </a:p>
          <a:p>
            <a:pPr marR="100330" algn="ctr">
              <a:lnSpc>
                <a:spcPts val="2160"/>
              </a:lnSpc>
              <a:spcBef>
                <a:spcPts val="1475"/>
              </a:spcBef>
            </a:pPr>
            <a:r>
              <a:rPr sz="1800" b="1" spc="-5" dirty="0">
                <a:solidFill>
                  <a:srgbClr val="001F5F"/>
                </a:solidFill>
                <a:latin typeface="Trebuchet MS"/>
                <a:cs typeface="Trebuchet MS"/>
              </a:rPr>
              <a:t>Interview</a:t>
            </a:r>
            <a:endParaRPr sz="1800" dirty="0">
              <a:latin typeface="Trebuchet MS"/>
              <a:cs typeface="Trebuchet MS"/>
            </a:endParaRPr>
          </a:p>
          <a:p>
            <a:pPr marL="152400" marR="257810" indent="-635" algn="ctr">
              <a:lnSpc>
                <a:spcPts val="2400"/>
              </a:lnSpc>
              <a:spcBef>
                <a:spcPts val="75"/>
              </a:spcBef>
            </a:pP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er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ion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tw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co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nse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&amp; 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selee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2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ite</a:t>
            </a:r>
            <a:endParaRPr sz="2000" dirty="0">
              <a:latin typeface="Trebuchet MS"/>
              <a:cs typeface="Trebuchet MS"/>
            </a:endParaRPr>
          </a:p>
          <a:p>
            <a:pPr marR="101600" algn="ctr">
              <a:lnSpc>
                <a:spcPts val="2320"/>
              </a:lnSpc>
            </a:pP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85" dirty="0">
                <a:solidFill>
                  <a:srgbClr val="FFFFFF"/>
                </a:solidFill>
                <a:latin typeface="Trebuchet MS"/>
                <a:cs typeface="Trebuchet MS"/>
              </a:rPr>
              <a:t>je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min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endParaRPr sz="2000" dirty="0">
              <a:latin typeface="Trebuchet MS"/>
              <a:cs typeface="Trebuchet MS"/>
            </a:endParaRPr>
          </a:p>
          <a:p>
            <a:pPr marL="48895" algn="ctr">
              <a:lnSpc>
                <a:spcPts val="2155"/>
              </a:lnSpc>
              <a:spcBef>
                <a:spcPts val="1750"/>
              </a:spcBef>
            </a:pPr>
            <a:r>
              <a:rPr sz="1800" b="1" spc="20" dirty="0">
                <a:solidFill>
                  <a:srgbClr val="001F5F"/>
                </a:solidFill>
                <a:latin typeface="Trebuchet MS"/>
                <a:cs typeface="Trebuchet MS"/>
              </a:rPr>
              <a:t>Cumulative</a:t>
            </a:r>
            <a:r>
              <a:rPr sz="1800" b="1" spc="-1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001F5F"/>
                </a:solidFill>
                <a:latin typeface="Trebuchet MS"/>
                <a:cs typeface="Trebuchet MS"/>
              </a:rPr>
              <a:t>record</a:t>
            </a:r>
            <a:endParaRPr sz="1800" dirty="0">
              <a:latin typeface="Trebuchet MS"/>
              <a:cs typeface="Trebuchet MS"/>
            </a:endParaRPr>
          </a:p>
          <a:p>
            <a:pPr marL="51435" algn="ctr">
              <a:lnSpc>
                <a:spcPts val="2395"/>
              </a:lnSpc>
            </a:pP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2000" dirty="0">
              <a:latin typeface="Trebuchet MS"/>
              <a:cs typeface="Trebuchet MS"/>
            </a:endParaRPr>
          </a:p>
          <a:p>
            <a:pPr marL="140335" marR="86995" indent="25400" algn="ctr">
              <a:lnSpc>
                <a:spcPct val="100000"/>
              </a:lnSpc>
              <a:spcBef>
                <a:spcPts val="5"/>
              </a:spcBef>
            </a:pP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40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l, 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si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ifi</a:t>
            </a:r>
            <a:r>
              <a:rPr sz="2000" spc="-229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com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si</a:t>
            </a:r>
            <a:r>
              <a:rPr sz="2000" spc="-18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6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io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n 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n 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25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000" spc="-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8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3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000" dirty="0">
              <a:latin typeface="Trebuchet MS"/>
              <a:cs typeface="Trebuchet MS"/>
            </a:endParaRPr>
          </a:p>
          <a:p>
            <a:pPr marL="1811655">
              <a:lnSpc>
                <a:spcPct val="100000"/>
              </a:lnSpc>
              <a:spcBef>
                <a:spcPts val="1755"/>
              </a:spcBef>
            </a:pPr>
            <a:r>
              <a:rPr sz="1800" b="1" spc="35" dirty="0">
                <a:solidFill>
                  <a:srgbClr val="FFFFFF"/>
                </a:solidFill>
                <a:latin typeface="Trebuchet MS"/>
                <a:cs typeface="Trebuchet MS"/>
              </a:rPr>
              <a:t>Sociometry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9252" y="5833059"/>
            <a:ext cx="458851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It is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used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 to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measure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sociability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social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3636" y="6137859"/>
            <a:ext cx="454152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ist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mem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er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04085" y="6442964"/>
            <a:ext cx="62103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ro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19675" y="5476875"/>
            <a:ext cx="4133850" cy="1390650"/>
            <a:chOff x="5019675" y="5476875"/>
            <a:chExt cx="4133850" cy="1390650"/>
          </a:xfrm>
        </p:grpSpPr>
        <p:sp>
          <p:nvSpPr>
            <p:cNvPr id="28" name="object 28"/>
            <p:cNvSpPr/>
            <p:nvPr/>
          </p:nvSpPr>
          <p:spPr>
            <a:xfrm>
              <a:off x="5029200" y="5486400"/>
              <a:ext cx="4114800" cy="1371600"/>
            </a:xfrm>
            <a:custGeom>
              <a:avLst/>
              <a:gdLst/>
              <a:ahLst/>
              <a:cxnLst/>
              <a:rect l="l" t="t" r="r" b="b"/>
              <a:pathLst>
                <a:path w="4114800" h="1371600">
                  <a:moveTo>
                    <a:pt x="3886200" y="0"/>
                  </a:moveTo>
                  <a:lnTo>
                    <a:pt x="228600" y="0"/>
                  </a:lnTo>
                  <a:lnTo>
                    <a:pt x="182533" y="4644"/>
                  </a:lnTo>
                  <a:lnTo>
                    <a:pt x="139624" y="17964"/>
                  </a:lnTo>
                  <a:lnTo>
                    <a:pt x="100793" y="39041"/>
                  </a:lnTo>
                  <a:lnTo>
                    <a:pt x="66960" y="66955"/>
                  </a:lnTo>
                  <a:lnTo>
                    <a:pt x="39045" y="100788"/>
                  </a:lnTo>
                  <a:lnTo>
                    <a:pt x="17966" y="139619"/>
                  </a:lnTo>
                  <a:lnTo>
                    <a:pt x="4644" y="182529"/>
                  </a:lnTo>
                  <a:lnTo>
                    <a:pt x="0" y="228600"/>
                  </a:lnTo>
                  <a:lnTo>
                    <a:pt x="0" y="1143000"/>
                  </a:lnTo>
                  <a:lnTo>
                    <a:pt x="4644" y="1189070"/>
                  </a:lnTo>
                  <a:lnTo>
                    <a:pt x="17966" y="1231980"/>
                  </a:lnTo>
                  <a:lnTo>
                    <a:pt x="39045" y="1270811"/>
                  </a:lnTo>
                  <a:lnTo>
                    <a:pt x="66960" y="1304643"/>
                  </a:lnTo>
                  <a:lnTo>
                    <a:pt x="100793" y="1332557"/>
                  </a:lnTo>
                  <a:lnTo>
                    <a:pt x="139624" y="1353635"/>
                  </a:lnTo>
                  <a:lnTo>
                    <a:pt x="182533" y="1366955"/>
                  </a:lnTo>
                  <a:lnTo>
                    <a:pt x="228600" y="1371599"/>
                  </a:lnTo>
                  <a:lnTo>
                    <a:pt x="3886200" y="1371599"/>
                  </a:lnTo>
                  <a:lnTo>
                    <a:pt x="3932266" y="1366955"/>
                  </a:lnTo>
                  <a:lnTo>
                    <a:pt x="3975175" y="1353635"/>
                  </a:lnTo>
                  <a:lnTo>
                    <a:pt x="4014006" y="1332557"/>
                  </a:lnTo>
                  <a:lnTo>
                    <a:pt x="4047839" y="1304643"/>
                  </a:lnTo>
                  <a:lnTo>
                    <a:pt x="4075754" y="1270811"/>
                  </a:lnTo>
                  <a:lnTo>
                    <a:pt x="4096833" y="1231980"/>
                  </a:lnTo>
                  <a:lnTo>
                    <a:pt x="4110155" y="1189070"/>
                  </a:lnTo>
                  <a:lnTo>
                    <a:pt x="4114800" y="1143000"/>
                  </a:lnTo>
                  <a:lnTo>
                    <a:pt x="4114800" y="228600"/>
                  </a:lnTo>
                  <a:lnTo>
                    <a:pt x="4110155" y="182529"/>
                  </a:lnTo>
                  <a:lnTo>
                    <a:pt x="4096833" y="139619"/>
                  </a:lnTo>
                  <a:lnTo>
                    <a:pt x="4075754" y="100788"/>
                  </a:lnTo>
                  <a:lnTo>
                    <a:pt x="4047839" y="66955"/>
                  </a:lnTo>
                  <a:lnTo>
                    <a:pt x="4014006" y="39041"/>
                  </a:lnTo>
                  <a:lnTo>
                    <a:pt x="3975175" y="17964"/>
                  </a:lnTo>
                  <a:lnTo>
                    <a:pt x="3932266" y="4644"/>
                  </a:lnTo>
                  <a:lnTo>
                    <a:pt x="38862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29200" y="5486400"/>
              <a:ext cx="4114800" cy="1371600"/>
            </a:xfrm>
            <a:custGeom>
              <a:avLst/>
              <a:gdLst/>
              <a:ahLst/>
              <a:cxnLst/>
              <a:rect l="l" t="t" r="r" b="b"/>
              <a:pathLst>
                <a:path w="4114800" h="1371600">
                  <a:moveTo>
                    <a:pt x="0" y="228600"/>
                  </a:moveTo>
                  <a:lnTo>
                    <a:pt x="4644" y="182529"/>
                  </a:lnTo>
                  <a:lnTo>
                    <a:pt x="17966" y="139619"/>
                  </a:lnTo>
                  <a:lnTo>
                    <a:pt x="39045" y="100788"/>
                  </a:lnTo>
                  <a:lnTo>
                    <a:pt x="66960" y="66955"/>
                  </a:lnTo>
                  <a:lnTo>
                    <a:pt x="100793" y="39041"/>
                  </a:lnTo>
                  <a:lnTo>
                    <a:pt x="139624" y="17964"/>
                  </a:lnTo>
                  <a:lnTo>
                    <a:pt x="182533" y="4644"/>
                  </a:lnTo>
                  <a:lnTo>
                    <a:pt x="228600" y="0"/>
                  </a:lnTo>
                  <a:lnTo>
                    <a:pt x="3886200" y="0"/>
                  </a:lnTo>
                  <a:lnTo>
                    <a:pt x="3932266" y="4644"/>
                  </a:lnTo>
                  <a:lnTo>
                    <a:pt x="3975175" y="17964"/>
                  </a:lnTo>
                  <a:lnTo>
                    <a:pt x="4014006" y="39041"/>
                  </a:lnTo>
                  <a:lnTo>
                    <a:pt x="4047839" y="66955"/>
                  </a:lnTo>
                  <a:lnTo>
                    <a:pt x="4075754" y="100788"/>
                  </a:lnTo>
                  <a:lnTo>
                    <a:pt x="4096833" y="139619"/>
                  </a:lnTo>
                  <a:lnTo>
                    <a:pt x="4110155" y="182529"/>
                  </a:lnTo>
                  <a:lnTo>
                    <a:pt x="4114800" y="228600"/>
                  </a:lnTo>
                  <a:lnTo>
                    <a:pt x="4114800" y="1143000"/>
                  </a:lnTo>
                  <a:lnTo>
                    <a:pt x="4110155" y="1189070"/>
                  </a:lnTo>
                  <a:lnTo>
                    <a:pt x="4096833" y="1231980"/>
                  </a:lnTo>
                  <a:lnTo>
                    <a:pt x="4075754" y="1270811"/>
                  </a:lnTo>
                  <a:lnTo>
                    <a:pt x="4047839" y="1304643"/>
                  </a:lnTo>
                  <a:lnTo>
                    <a:pt x="4014006" y="1332557"/>
                  </a:lnTo>
                  <a:lnTo>
                    <a:pt x="3975175" y="1353635"/>
                  </a:lnTo>
                  <a:lnTo>
                    <a:pt x="3932266" y="1366955"/>
                  </a:lnTo>
                  <a:lnTo>
                    <a:pt x="3886200" y="1371599"/>
                  </a:lnTo>
                  <a:lnTo>
                    <a:pt x="228600" y="1371599"/>
                  </a:lnTo>
                  <a:lnTo>
                    <a:pt x="182533" y="1366955"/>
                  </a:lnTo>
                  <a:lnTo>
                    <a:pt x="139624" y="1353635"/>
                  </a:lnTo>
                  <a:lnTo>
                    <a:pt x="100793" y="1332557"/>
                  </a:lnTo>
                  <a:lnTo>
                    <a:pt x="66960" y="1304643"/>
                  </a:lnTo>
                  <a:lnTo>
                    <a:pt x="39045" y="1270811"/>
                  </a:lnTo>
                  <a:lnTo>
                    <a:pt x="17966" y="1231980"/>
                  </a:lnTo>
                  <a:lnTo>
                    <a:pt x="4644" y="1189070"/>
                  </a:lnTo>
                  <a:lnTo>
                    <a:pt x="0" y="1143000"/>
                  </a:lnTo>
                  <a:lnTo>
                    <a:pt x="0" y="228600"/>
                  </a:lnTo>
                  <a:close/>
                </a:path>
              </a:pathLst>
            </a:custGeom>
            <a:ln w="19050">
              <a:solidFill>
                <a:srgbClr val="5258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774563" y="5711138"/>
            <a:ext cx="262318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965">
              <a:lnSpc>
                <a:spcPts val="2155"/>
              </a:lnSpc>
              <a:spcBef>
                <a:spcPts val="100"/>
              </a:spcBef>
            </a:pPr>
            <a:r>
              <a:rPr sz="1800" b="1" spc="20" dirty="0">
                <a:solidFill>
                  <a:srgbClr val="001F5F"/>
                </a:solidFill>
                <a:latin typeface="Trebuchet MS"/>
                <a:cs typeface="Trebuchet MS"/>
              </a:rPr>
              <a:t>Autobiography</a:t>
            </a:r>
            <a:r>
              <a:rPr sz="1800" b="1" spc="-14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spc="75" dirty="0">
                <a:solidFill>
                  <a:srgbClr val="001F5F"/>
                </a:solidFill>
                <a:latin typeface="Trebuchet MS"/>
                <a:cs typeface="Trebuchet MS"/>
              </a:rPr>
              <a:t>&amp;</a:t>
            </a:r>
            <a:r>
              <a:rPr sz="1800" b="1" spc="-6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Trebuchet MS"/>
                <a:cs typeface="Trebuchet MS"/>
              </a:rPr>
              <a:t>diary</a:t>
            </a: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ts val="2395"/>
              </a:lnSpc>
            </a:pP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ls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use</a:t>
            </a:r>
            <a:r>
              <a:rPr sz="2000" spc="-24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55690" y="6290564"/>
            <a:ext cx="2863850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6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io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s.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78942"/>
            <a:ext cx="675767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92225" algn="l"/>
                <a:tab pos="2050414" algn="l"/>
                <a:tab pos="4645025" algn="l"/>
              </a:tabLst>
            </a:pPr>
            <a:r>
              <a:rPr sz="3200" spc="245" dirty="0"/>
              <a:t>Tools	</a:t>
            </a:r>
            <a:r>
              <a:rPr sz="3200" spc="210" dirty="0"/>
              <a:t>for	</a:t>
            </a:r>
            <a:r>
              <a:rPr sz="3200" spc="254" dirty="0"/>
              <a:t>counselling	</a:t>
            </a:r>
            <a:r>
              <a:rPr sz="3200" spc="290" dirty="0"/>
              <a:t>services…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1240662"/>
            <a:ext cx="327469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5" dirty="0">
                <a:latin typeface="Trebuchet MS"/>
                <a:cs typeface="Trebuchet MS"/>
              </a:rPr>
              <a:t>II.</a:t>
            </a:r>
            <a:r>
              <a:rPr sz="2600" b="1" spc="-360" dirty="0">
                <a:latin typeface="Trebuchet MS"/>
                <a:cs typeface="Trebuchet MS"/>
              </a:rPr>
              <a:t> </a:t>
            </a:r>
            <a:r>
              <a:rPr sz="2600" b="1" spc="10" dirty="0">
                <a:latin typeface="Trebuchet MS"/>
                <a:cs typeface="Trebuchet MS"/>
              </a:rPr>
              <a:t>Psy</a:t>
            </a:r>
            <a:r>
              <a:rPr sz="2600" b="1" spc="15" dirty="0">
                <a:latin typeface="Trebuchet MS"/>
                <a:cs typeface="Trebuchet MS"/>
              </a:rPr>
              <a:t>c</a:t>
            </a:r>
            <a:r>
              <a:rPr sz="2600" b="1" spc="10" dirty="0">
                <a:latin typeface="Trebuchet MS"/>
                <a:cs typeface="Trebuchet MS"/>
              </a:rPr>
              <a:t>hol</a:t>
            </a:r>
            <a:r>
              <a:rPr sz="2600" b="1" spc="-45" dirty="0">
                <a:latin typeface="Trebuchet MS"/>
                <a:cs typeface="Trebuchet MS"/>
              </a:rPr>
              <a:t>o</a:t>
            </a:r>
            <a:r>
              <a:rPr sz="2600" b="1" spc="105" dirty="0">
                <a:latin typeface="Trebuchet MS"/>
                <a:cs typeface="Trebuchet MS"/>
              </a:rPr>
              <a:t>g</a:t>
            </a:r>
            <a:r>
              <a:rPr sz="2600" b="1" spc="-40" dirty="0">
                <a:latin typeface="Trebuchet MS"/>
                <a:cs typeface="Trebuchet MS"/>
              </a:rPr>
              <a:t>ic</a:t>
            </a:r>
            <a:r>
              <a:rPr sz="2600" b="1" spc="-65" dirty="0">
                <a:latin typeface="Trebuchet MS"/>
                <a:cs typeface="Trebuchet MS"/>
              </a:rPr>
              <a:t>al</a:t>
            </a:r>
            <a:r>
              <a:rPr sz="2600" b="1" spc="20" dirty="0">
                <a:latin typeface="Trebuchet MS"/>
                <a:cs typeface="Trebuchet MS"/>
              </a:rPr>
              <a:t> </a:t>
            </a:r>
            <a:r>
              <a:rPr sz="2600" b="1" spc="-20" dirty="0">
                <a:latin typeface="Trebuchet MS"/>
                <a:cs typeface="Trebuchet MS"/>
              </a:rPr>
              <a:t>t</a:t>
            </a:r>
            <a:r>
              <a:rPr sz="2600" b="1" spc="-15" dirty="0">
                <a:latin typeface="Trebuchet MS"/>
                <a:cs typeface="Trebuchet MS"/>
              </a:rPr>
              <a:t>e</a:t>
            </a:r>
            <a:r>
              <a:rPr sz="2600" b="1" spc="-5" dirty="0">
                <a:latin typeface="Trebuchet MS"/>
                <a:cs typeface="Trebuchet MS"/>
              </a:rPr>
              <a:t>sts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28216"/>
            <a:ext cx="3625613" cy="27614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37" y="2208733"/>
            <a:ext cx="2163445" cy="1369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Personality</a:t>
            </a:r>
            <a:endParaRPr sz="2400">
              <a:latin typeface="Trebuchet MS"/>
              <a:cs typeface="Trebuchet MS"/>
            </a:endParaRPr>
          </a:p>
          <a:p>
            <a:pPr marL="3175" algn="ctr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2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8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Rors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endParaRPr sz="2000">
              <a:latin typeface="Trebuchet MS"/>
              <a:cs typeface="Trebuchet MS"/>
            </a:endParaRPr>
          </a:p>
          <a:p>
            <a:pPr marL="1270" algn="ctr">
              <a:lnSpc>
                <a:spcPct val="100000"/>
              </a:lnSpc>
            </a:pP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Mi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nes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07792" y="1714500"/>
            <a:ext cx="3858767" cy="27157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620515" y="2201113"/>
            <a:ext cx="2436495" cy="13081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91770">
              <a:lnSpc>
                <a:spcPct val="100299"/>
              </a:lnSpc>
              <a:spcBef>
                <a:spcPts val="90"/>
              </a:spcBef>
            </a:pPr>
            <a:r>
              <a:rPr sz="2400" b="1" spc="30" dirty="0">
                <a:solidFill>
                  <a:srgbClr val="FFFFFF"/>
                </a:solidFill>
                <a:latin typeface="Trebuchet MS"/>
                <a:cs typeface="Trebuchet MS"/>
              </a:rPr>
              <a:t>Aptitude </a:t>
            </a:r>
            <a:r>
              <a:rPr sz="2400" b="1" spc="-5" dirty="0">
                <a:solidFill>
                  <a:srgbClr val="FFFFFF"/>
                </a:solidFill>
                <a:latin typeface="Trebuchet MS"/>
                <a:cs typeface="Trebuchet MS"/>
              </a:rPr>
              <a:t>tests </a:t>
            </a:r>
            <a:r>
              <a:rPr sz="2400" b="1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8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ec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li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est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er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2000">
              <a:latin typeface="Trebuchet MS"/>
              <a:cs typeface="Trebuchet MS"/>
            </a:endParaRPr>
          </a:p>
          <a:p>
            <a:pPr marL="1024255">
              <a:lnSpc>
                <a:spcPct val="100000"/>
              </a:lnSpc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test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9611" y="1787651"/>
            <a:ext cx="3104388" cy="264261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743192" y="1903857"/>
            <a:ext cx="2006600" cy="1979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69" marR="45085" algn="ctr">
              <a:lnSpc>
                <a:spcPct val="100000"/>
              </a:lnSpc>
              <a:spcBef>
                <a:spcPts val="100"/>
              </a:spcBef>
            </a:pPr>
            <a:r>
              <a:rPr sz="2400" b="1" spc="95" dirty="0">
                <a:solidFill>
                  <a:srgbClr val="FFFFFF"/>
                </a:solidFill>
                <a:latin typeface="Trebuchet MS"/>
                <a:cs typeface="Trebuchet MS"/>
              </a:rPr>
              <a:t>Ac</a:t>
            </a:r>
            <a:r>
              <a:rPr sz="2400" b="1" spc="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400" b="1" spc="-55" dirty="0">
                <a:solidFill>
                  <a:srgbClr val="FFFFFF"/>
                </a:solidFill>
                <a:latin typeface="Trebuchet MS"/>
                <a:cs typeface="Trebuchet MS"/>
              </a:rPr>
              <a:t>ie</a:t>
            </a:r>
            <a:r>
              <a:rPr sz="2400" b="1" spc="-7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400" b="1" spc="25" dirty="0">
                <a:solidFill>
                  <a:srgbClr val="FFFFFF"/>
                </a:solidFill>
                <a:latin typeface="Trebuchet MS"/>
                <a:cs typeface="Trebuchet MS"/>
              </a:rPr>
              <a:t>eme</a:t>
            </a:r>
            <a:r>
              <a:rPr sz="2400" b="1" spc="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b="1" spc="15" dirty="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2400" b="1" spc="-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2400">
              <a:latin typeface="Trebuchet MS"/>
              <a:cs typeface="Trebuchet MS"/>
            </a:endParaRPr>
          </a:p>
          <a:p>
            <a:pPr marL="12065" marR="5080" indent="-4445" algn="ctr">
              <a:lnSpc>
                <a:spcPct val="100000"/>
              </a:lnSpc>
              <a:spcBef>
                <a:spcPts val="20"/>
              </a:spcBef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8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3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114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rd 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ries,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6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li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sh 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re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ng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st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8116" y="3694176"/>
            <a:ext cx="3854196" cy="271576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763648" y="4152722"/>
            <a:ext cx="2188845" cy="1369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4445" algn="ctr">
              <a:lnSpc>
                <a:spcPct val="100200"/>
              </a:lnSpc>
              <a:spcBef>
                <a:spcPts val="95"/>
              </a:spcBef>
            </a:pPr>
            <a:r>
              <a:rPr sz="2400" b="1" spc="5" dirty="0">
                <a:solidFill>
                  <a:srgbClr val="FFFFFF"/>
                </a:solidFill>
                <a:latin typeface="Trebuchet MS"/>
                <a:cs typeface="Trebuchet MS"/>
              </a:rPr>
              <a:t>Interest </a:t>
            </a:r>
            <a:r>
              <a:rPr sz="240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rebuchet MS"/>
                <a:cs typeface="Trebuchet MS"/>
              </a:rPr>
              <a:t>inventory </a:t>
            </a:r>
            <a:r>
              <a:rPr sz="2400" b="1" spc="-5" dirty="0">
                <a:solidFill>
                  <a:srgbClr val="FFFFFF"/>
                </a:solidFill>
                <a:latin typeface="Trebuchet MS"/>
                <a:cs typeface="Trebuchet MS"/>
              </a:rPr>
              <a:t>tests </a:t>
            </a:r>
            <a:r>
              <a:rPr sz="2400" b="1" spc="-7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8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Bl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er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24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05071" y="3749040"/>
            <a:ext cx="3858768" cy="271576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867147" y="4056633"/>
            <a:ext cx="2141855" cy="1673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" algn="ctr">
              <a:lnSpc>
                <a:spcPct val="100200"/>
              </a:lnSpc>
              <a:spcBef>
                <a:spcPts val="95"/>
              </a:spcBef>
            </a:pPr>
            <a:r>
              <a:rPr sz="2400" b="1" spc="25" dirty="0">
                <a:solidFill>
                  <a:srgbClr val="FFFFFF"/>
                </a:solidFill>
                <a:latin typeface="Trebuchet MS"/>
                <a:cs typeface="Trebuchet MS"/>
              </a:rPr>
              <a:t>Study </a:t>
            </a:r>
            <a:r>
              <a:rPr sz="2400" b="1" spc="-20" dirty="0">
                <a:solidFill>
                  <a:srgbClr val="FFFFFF"/>
                </a:solidFill>
                <a:latin typeface="Trebuchet MS"/>
                <a:cs typeface="Trebuchet MS"/>
              </a:rPr>
              <a:t>habit </a:t>
            </a:r>
            <a:r>
              <a:rPr sz="24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rebuchet MS"/>
                <a:cs typeface="Trebuchet MS"/>
              </a:rPr>
              <a:t>inventory</a:t>
            </a:r>
            <a:r>
              <a:rPr sz="2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rebuchet MS"/>
                <a:cs typeface="Trebuchet MS"/>
              </a:rPr>
              <a:t>tests </a:t>
            </a:r>
            <a:r>
              <a:rPr sz="2400" b="1" spc="-7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80" dirty="0">
                <a:solidFill>
                  <a:srgbClr val="FFFFFF"/>
                </a:solidFill>
                <a:latin typeface="Trebuchet MS"/>
                <a:cs typeface="Trebuchet MS"/>
              </a:rPr>
              <a:t>;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n-  </a:t>
            </a:r>
            <a:r>
              <a:rPr sz="2000" spc="15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ol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z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s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rvey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of  s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19905" y="6398787"/>
            <a:ext cx="250444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-95" dirty="0">
                <a:solidFill>
                  <a:srgbClr val="464652"/>
                </a:solidFill>
                <a:latin typeface="Trebuchet MS"/>
                <a:cs typeface="Trebuchet MS"/>
                <a:hlinkClick r:id="rId7"/>
              </a:rPr>
              <a:t>www.drjayeshpatidar.blogspot.com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185369"/>
            <a:ext cx="8349615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300" dirty="0"/>
              <a:t>Specific</a:t>
            </a:r>
            <a:r>
              <a:rPr spc="265" dirty="0"/>
              <a:t> </a:t>
            </a:r>
            <a:r>
              <a:rPr spc="210" dirty="0"/>
              <a:t>requirements</a:t>
            </a:r>
            <a:r>
              <a:rPr spc="280" dirty="0"/>
              <a:t> </a:t>
            </a:r>
            <a:r>
              <a:rPr spc="200" dirty="0"/>
              <a:t>for</a:t>
            </a:r>
            <a:r>
              <a:rPr spc="325" dirty="0"/>
              <a:t> </a:t>
            </a:r>
            <a:r>
              <a:rPr spc="250" dirty="0"/>
              <a:t>the</a:t>
            </a:r>
            <a:r>
              <a:rPr spc="315" dirty="0"/>
              <a:t> </a:t>
            </a:r>
            <a:r>
              <a:rPr spc="229" dirty="0"/>
              <a:t>organization </a:t>
            </a:r>
            <a:r>
              <a:rPr spc="-620" dirty="0"/>
              <a:t> </a:t>
            </a:r>
            <a:r>
              <a:rPr spc="235" dirty="0"/>
              <a:t>of</a:t>
            </a:r>
            <a:r>
              <a:rPr spc="300" dirty="0"/>
              <a:t> </a:t>
            </a:r>
            <a:r>
              <a:rPr spc="235" dirty="0"/>
              <a:t>counselling</a:t>
            </a:r>
            <a:r>
              <a:rPr spc="350" dirty="0"/>
              <a:t> </a:t>
            </a:r>
            <a:r>
              <a:rPr spc="270" dirty="0"/>
              <a:t>services…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1452067"/>
            <a:ext cx="141427" cy="15118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8164" y="1237614"/>
            <a:ext cx="8042275" cy="4677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spc="-130" dirty="0">
                <a:latin typeface="Trebuchet MS"/>
                <a:cs typeface="Trebuchet MS"/>
              </a:rPr>
              <a:t>Presence </a:t>
            </a:r>
            <a:r>
              <a:rPr sz="2800" spc="-145" dirty="0">
                <a:latin typeface="Trebuchet MS"/>
                <a:cs typeface="Trebuchet MS"/>
              </a:rPr>
              <a:t>of </a:t>
            </a:r>
            <a:r>
              <a:rPr sz="2800" spc="-175" dirty="0">
                <a:latin typeface="Trebuchet MS"/>
                <a:cs typeface="Trebuchet MS"/>
              </a:rPr>
              <a:t>physical </a:t>
            </a:r>
            <a:r>
              <a:rPr sz="2800" spc="-215" dirty="0">
                <a:latin typeface="Trebuchet MS"/>
                <a:cs typeface="Trebuchet MS"/>
              </a:rPr>
              <a:t>facilities, </a:t>
            </a:r>
            <a:r>
              <a:rPr sz="2800" spc="-285" dirty="0">
                <a:latin typeface="Trebuchet MS"/>
                <a:cs typeface="Trebuchet MS"/>
              </a:rPr>
              <a:t>i.e. </a:t>
            </a:r>
            <a:r>
              <a:rPr sz="2800" spc="-100" dirty="0">
                <a:latin typeface="Trebuchet MS"/>
                <a:cs typeface="Trebuchet MS"/>
              </a:rPr>
              <a:t>rooms, </a:t>
            </a:r>
            <a:r>
              <a:rPr sz="2800" spc="-140" dirty="0">
                <a:latin typeface="Trebuchet MS"/>
                <a:cs typeface="Trebuchet MS"/>
              </a:rPr>
              <a:t>furniture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22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other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equipment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needed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guidance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counselling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department.</a:t>
            </a:r>
            <a:endParaRPr sz="2800">
              <a:latin typeface="Trebuchet MS"/>
              <a:cs typeface="Trebuchet MS"/>
            </a:endParaRPr>
          </a:p>
          <a:p>
            <a:pPr marL="12700" marR="14604">
              <a:lnSpc>
                <a:spcPct val="100000"/>
              </a:lnSpc>
              <a:spcBef>
                <a:spcPts val="605"/>
              </a:spcBef>
            </a:pPr>
            <a:r>
              <a:rPr sz="2800" spc="-12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75" dirty="0">
                <a:latin typeface="Trebuchet MS"/>
                <a:cs typeface="Trebuchet MS"/>
              </a:rPr>
              <a:t>d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55" dirty="0">
                <a:latin typeface="Trebuchet MS"/>
                <a:cs typeface="Trebuchet MS"/>
              </a:rPr>
              <a:t>riva</a:t>
            </a:r>
            <a:r>
              <a:rPr sz="2800" spc="-140" dirty="0">
                <a:latin typeface="Trebuchet MS"/>
                <a:cs typeface="Trebuchet MS"/>
              </a:rPr>
              <a:t>t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75" dirty="0">
                <a:latin typeface="Trebuchet MS"/>
                <a:cs typeface="Trebuchet MS"/>
              </a:rPr>
              <a:t>fficers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w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l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gen</a:t>
            </a:r>
            <a:r>
              <a:rPr sz="2800" spc="-165" dirty="0">
                <a:latin typeface="Trebuchet MS"/>
                <a:cs typeface="Trebuchet MS"/>
              </a:rPr>
              <a:t>eral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20" dirty="0">
                <a:latin typeface="Trebuchet MS"/>
                <a:cs typeface="Trebuchet MS"/>
              </a:rPr>
              <a:t>un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0" dirty="0">
                <a:latin typeface="Trebuchet MS"/>
                <a:cs typeface="Trebuchet MS"/>
              </a:rPr>
              <a:t>l</a:t>
            </a:r>
            <a:r>
              <a:rPr sz="2800" spc="-210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g  </a:t>
            </a:r>
            <a:r>
              <a:rPr sz="2800" spc="-100" dirty="0">
                <a:latin typeface="Trebuchet MS"/>
                <a:cs typeface="Trebuchet MS"/>
              </a:rPr>
              <a:t>rooms.</a:t>
            </a:r>
            <a:endParaRPr sz="2800">
              <a:latin typeface="Trebuchet MS"/>
              <a:cs typeface="Trebuchet MS"/>
            </a:endParaRPr>
          </a:p>
          <a:p>
            <a:pPr marL="12700" marR="2145030" algn="just">
              <a:lnSpc>
                <a:spcPct val="117900"/>
              </a:lnSpc>
              <a:spcBef>
                <a:spcPts val="5"/>
              </a:spcBef>
            </a:pPr>
            <a:r>
              <a:rPr sz="2800" spc="-285" dirty="0">
                <a:latin typeface="Trebuchet MS"/>
                <a:cs typeface="Trebuchet MS"/>
              </a:rPr>
              <a:t>T</a:t>
            </a:r>
            <a:r>
              <a:rPr sz="2800" spc="-130" dirty="0">
                <a:latin typeface="Trebuchet MS"/>
                <a:cs typeface="Trebuchet MS"/>
              </a:rPr>
              <a:t>rai</a:t>
            </a:r>
            <a:r>
              <a:rPr sz="2800" spc="-160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ed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0" dirty="0">
                <a:latin typeface="Trebuchet MS"/>
                <a:cs typeface="Trebuchet MS"/>
              </a:rPr>
              <a:t>u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0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g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95" dirty="0">
                <a:latin typeface="Trebuchet MS"/>
                <a:cs typeface="Trebuchet MS"/>
              </a:rPr>
              <a:t>an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erso</a:t>
            </a:r>
            <a:r>
              <a:rPr sz="2800" spc="-50" dirty="0">
                <a:latin typeface="Trebuchet MS"/>
                <a:cs typeface="Trebuchet MS"/>
              </a:rPr>
              <a:t>n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el  </a:t>
            </a:r>
            <a:r>
              <a:rPr sz="2800" spc="-165" dirty="0">
                <a:latin typeface="Trebuchet MS"/>
                <a:cs typeface="Trebuchet MS"/>
              </a:rPr>
              <a:t>Planned </a:t>
            </a:r>
            <a:r>
              <a:rPr sz="2800" spc="-120" dirty="0">
                <a:latin typeface="Trebuchet MS"/>
                <a:cs typeface="Trebuchet MS"/>
              </a:rPr>
              <a:t>programmes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75" dirty="0">
                <a:latin typeface="Trebuchet MS"/>
                <a:cs typeface="Trebuchet MS"/>
              </a:rPr>
              <a:t>meet </a:t>
            </a:r>
            <a:r>
              <a:rPr sz="2800" spc="-165" dirty="0">
                <a:latin typeface="Trebuchet MS"/>
                <a:cs typeface="Trebuchet MS"/>
              </a:rPr>
              <a:t>objectives 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Co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95" dirty="0">
                <a:latin typeface="Trebuchet MS"/>
                <a:cs typeface="Trebuchet MS"/>
              </a:rPr>
              <a:t>u</a:t>
            </a:r>
            <a:r>
              <a:rPr sz="2800" spc="-210" dirty="0">
                <a:latin typeface="Trebuchet MS"/>
                <a:cs typeface="Trebuchet MS"/>
              </a:rPr>
              <a:t>l</a:t>
            </a:r>
            <a:r>
              <a:rPr sz="2800" spc="-220" dirty="0">
                <a:latin typeface="Trebuchet MS"/>
                <a:cs typeface="Trebuchet MS"/>
              </a:rPr>
              <a:t>ta</a:t>
            </a:r>
            <a:r>
              <a:rPr sz="2800" spc="-185" dirty="0">
                <a:latin typeface="Trebuchet MS"/>
                <a:cs typeface="Trebuchet MS"/>
              </a:rPr>
              <a:t>t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se</a:t>
            </a:r>
            <a:r>
              <a:rPr sz="2800" dirty="0">
                <a:latin typeface="Trebuchet MS"/>
                <a:cs typeface="Trebuchet MS"/>
              </a:rPr>
              <a:t>r</a:t>
            </a:r>
            <a:r>
              <a:rPr sz="2800" spc="-145" dirty="0">
                <a:latin typeface="Trebuchet MS"/>
                <a:cs typeface="Trebuchet MS"/>
              </a:rPr>
              <a:t>vices</a:t>
            </a:r>
            <a:endParaRPr sz="2800">
              <a:latin typeface="Trebuchet MS"/>
              <a:cs typeface="Trebuchet MS"/>
            </a:endParaRPr>
          </a:p>
          <a:p>
            <a:pPr marL="12700" marR="1313180" algn="just">
              <a:lnSpc>
                <a:spcPct val="100000"/>
              </a:lnSpc>
              <a:spcBef>
                <a:spcPts val="600"/>
              </a:spcBef>
            </a:pPr>
            <a:r>
              <a:rPr sz="2800" spc="-90" dirty="0">
                <a:latin typeface="Trebuchet MS"/>
                <a:cs typeface="Trebuchet MS"/>
              </a:rPr>
              <a:t>E</a:t>
            </a:r>
            <a:r>
              <a:rPr sz="2800" spc="-245" dirty="0">
                <a:latin typeface="Trebuchet MS"/>
                <a:cs typeface="Trebuchet MS"/>
              </a:rPr>
              <a:t>va</a:t>
            </a:r>
            <a:r>
              <a:rPr sz="2800" spc="-140" dirty="0">
                <a:latin typeface="Trebuchet MS"/>
                <a:cs typeface="Trebuchet MS"/>
              </a:rPr>
              <a:t>l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str</a:t>
            </a:r>
            <a:r>
              <a:rPr sz="2800" spc="-95" dirty="0">
                <a:latin typeface="Trebuchet MS"/>
                <a:cs typeface="Trebuchet MS"/>
              </a:rPr>
              <a:t>u</a:t>
            </a:r>
            <a:r>
              <a:rPr sz="2800" spc="-170" dirty="0">
                <a:latin typeface="Trebuchet MS"/>
                <a:cs typeface="Trebuchet MS"/>
              </a:rPr>
              <a:t>me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14" dirty="0">
                <a:latin typeface="Trebuchet MS"/>
                <a:cs typeface="Trebuchet MS"/>
              </a:rPr>
              <a:t>ts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k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20" dirty="0">
                <a:latin typeface="Trebuchet MS"/>
                <a:cs typeface="Trebuchet MS"/>
              </a:rPr>
              <a:t>syc</a:t>
            </a:r>
            <a:r>
              <a:rPr sz="2800" spc="-135" dirty="0">
                <a:latin typeface="Trebuchet MS"/>
                <a:cs typeface="Trebuchet MS"/>
              </a:rPr>
              <a:t>h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10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50" dirty="0">
                <a:latin typeface="Trebuchet MS"/>
                <a:cs typeface="Trebuchet MS"/>
              </a:rPr>
              <a:t>g</a:t>
            </a:r>
            <a:r>
              <a:rPr sz="2800" spc="-135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cal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tes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210" dirty="0">
                <a:latin typeface="Trebuchet MS"/>
                <a:cs typeface="Trebuchet MS"/>
              </a:rPr>
              <a:t>s, 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n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55" dirty="0">
                <a:latin typeface="Trebuchet MS"/>
                <a:cs typeface="Trebuchet MS"/>
              </a:rPr>
              <a:t>t</a:t>
            </a:r>
            <a:r>
              <a:rPr sz="2800" spc="-65" dirty="0">
                <a:latin typeface="Trebuchet MS"/>
                <a:cs typeface="Trebuchet MS"/>
              </a:rPr>
              <a:t>o</a:t>
            </a:r>
            <a:r>
              <a:rPr sz="2800" spc="-165" dirty="0">
                <a:latin typeface="Trebuchet MS"/>
                <a:cs typeface="Trebuchet MS"/>
              </a:rPr>
              <a:t>ries,</a:t>
            </a:r>
            <a:r>
              <a:rPr sz="2800" spc="-44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et</a:t>
            </a:r>
            <a:r>
              <a:rPr sz="2800" spc="-140" dirty="0">
                <a:latin typeface="Trebuchet MS"/>
                <a:cs typeface="Trebuchet MS"/>
              </a:rPr>
              <a:t>c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2808427"/>
            <a:ext cx="141427" cy="1511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3738067"/>
            <a:ext cx="141427" cy="1511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4240987"/>
            <a:ext cx="141427" cy="1511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4743907"/>
            <a:ext cx="141427" cy="15118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1596" y="5246827"/>
            <a:ext cx="141427" cy="15118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4" y="185369"/>
            <a:ext cx="7421880" cy="9080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225"/>
              </a:spcBef>
            </a:pPr>
            <a:r>
              <a:rPr sz="2900" b="1" i="1" spc="295" dirty="0">
                <a:solidFill>
                  <a:srgbClr val="464652"/>
                </a:solidFill>
                <a:latin typeface="Cambria"/>
                <a:cs typeface="Cambria"/>
              </a:rPr>
              <a:t>Specific</a:t>
            </a:r>
            <a:r>
              <a:rPr sz="2900" b="1" i="1" spc="275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10" dirty="0">
                <a:solidFill>
                  <a:srgbClr val="464652"/>
                </a:solidFill>
                <a:latin typeface="Cambria"/>
                <a:cs typeface="Cambria"/>
              </a:rPr>
              <a:t>requirements</a:t>
            </a:r>
            <a:r>
              <a:rPr sz="2900" b="1" i="1" spc="275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00" dirty="0">
                <a:solidFill>
                  <a:srgbClr val="464652"/>
                </a:solidFill>
                <a:latin typeface="Cambria"/>
                <a:cs typeface="Cambria"/>
              </a:rPr>
              <a:t>for</a:t>
            </a:r>
            <a:r>
              <a:rPr sz="2900" b="1" i="1" spc="325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50" dirty="0">
                <a:solidFill>
                  <a:srgbClr val="464652"/>
                </a:solidFill>
                <a:latin typeface="Cambria"/>
                <a:cs typeface="Cambria"/>
              </a:rPr>
              <a:t>the </a:t>
            </a:r>
            <a:r>
              <a:rPr sz="2900" b="1" i="1" spc="254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25" dirty="0">
                <a:solidFill>
                  <a:srgbClr val="464652"/>
                </a:solidFill>
                <a:latin typeface="Cambria"/>
                <a:cs typeface="Cambria"/>
              </a:rPr>
              <a:t>organization</a:t>
            </a:r>
            <a:r>
              <a:rPr sz="2900" b="1" i="1" spc="300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29" dirty="0">
                <a:solidFill>
                  <a:srgbClr val="464652"/>
                </a:solidFill>
                <a:latin typeface="Cambria"/>
                <a:cs typeface="Cambria"/>
              </a:rPr>
              <a:t>of</a:t>
            </a:r>
            <a:r>
              <a:rPr sz="2900" b="1" i="1" spc="340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35" dirty="0">
                <a:solidFill>
                  <a:srgbClr val="464652"/>
                </a:solidFill>
                <a:latin typeface="Cambria"/>
                <a:cs typeface="Cambria"/>
              </a:rPr>
              <a:t>counselling</a:t>
            </a:r>
            <a:r>
              <a:rPr sz="2900" b="1" i="1" spc="340" dirty="0">
                <a:solidFill>
                  <a:srgbClr val="464652"/>
                </a:solidFill>
                <a:latin typeface="Cambria"/>
                <a:cs typeface="Cambria"/>
              </a:rPr>
              <a:t> </a:t>
            </a:r>
            <a:r>
              <a:rPr sz="2900" b="1" i="1" spc="270" dirty="0">
                <a:solidFill>
                  <a:srgbClr val="464652"/>
                </a:solidFill>
                <a:latin typeface="Cambria"/>
                <a:cs typeface="Cambria"/>
              </a:rPr>
              <a:t>services…</a:t>
            </a:r>
            <a:endParaRPr sz="29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21" y="1478889"/>
            <a:ext cx="173126" cy="17312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10564" y="1159941"/>
            <a:ext cx="7488555" cy="22059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200" b="0" i="0" spc="-145" dirty="0">
                <a:solidFill>
                  <a:srgbClr val="000000"/>
                </a:solidFill>
                <a:latin typeface="Trebuchet MS"/>
                <a:cs typeface="Trebuchet MS"/>
              </a:rPr>
              <a:t>Stu</a:t>
            </a:r>
            <a:r>
              <a:rPr sz="3200" b="0" i="0" spc="-165" dirty="0">
                <a:solidFill>
                  <a:srgbClr val="000000"/>
                </a:solidFill>
                <a:latin typeface="Trebuchet MS"/>
                <a:cs typeface="Trebuchet MS"/>
              </a:rPr>
              <a:t>d</a:t>
            </a:r>
            <a:r>
              <a:rPr sz="3200" b="0" i="0" spc="-185" dirty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sz="3200" b="0" i="0" spc="-170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210" dirty="0">
                <a:solidFill>
                  <a:srgbClr val="000000"/>
                </a:solidFill>
                <a:latin typeface="Trebuchet MS"/>
                <a:cs typeface="Trebuchet MS"/>
              </a:rPr>
              <a:t>t</a:t>
            </a:r>
            <a:r>
              <a:rPr sz="3200" b="0" i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250" dirty="0">
                <a:solidFill>
                  <a:srgbClr val="000000"/>
                </a:solidFill>
                <a:latin typeface="Trebuchet MS"/>
                <a:cs typeface="Trebuchet MS"/>
              </a:rPr>
              <a:t>data</a:t>
            </a:r>
            <a:r>
              <a:rPr sz="3200" b="0" i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175" dirty="0">
                <a:solidFill>
                  <a:srgbClr val="000000"/>
                </a:solidFill>
                <a:latin typeface="Trebuchet MS"/>
                <a:cs typeface="Trebuchet MS"/>
              </a:rPr>
              <a:t>b</a:t>
            </a:r>
            <a:r>
              <a:rPr sz="3200" b="0" i="0" spc="-235" dirty="0">
                <a:solidFill>
                  <a:srgbClr val="000000"/>
                </a:solidFill>
                <a:latin typeface="Trebuchet MS"/>
                <a:cs typeface="Trebuchet MS"/>
              </a:rPr>
              <a:t>an</a:t>
            </a:r>
            <a:r>
              <a:rPr sz="3200" b="0" i="0" spc="-90" dirty="0">
                <a:solidFill>
                  <a:srgbClr val="000000"/>
                </a:solidFill>
                <a:latin typeface="Trebuchet MS"/>
                <a:cs typeface="Trebuchet MS"/>
              </a:rPr>
              <a:t>k</a:t>
            </a:r>
            <a:endParaRPr sz="3200">
              <a:latin typeface="Trebuchet MS"/>
              <a:cs typeface="Trebuchet MS"/>
            </a:endParaRPr>
          </a:p>
          <a:p>
            <a:pPr marL="12700" marR="5080">
              <a:lnSpc>
                <a:spcPct val="107900"/>
              </a:lnSpc>
              <a:spcBef>
                <a:spcPts val="300"/>
              </a:spcBef>
            </a:pPr>
            <a:r>
              <a:rPr sz="3200" b="0" i="0" spc="-114" dirty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sz="3200" b="0" i="0" spc="-160" dirty="0">
                <a:solidFill>
                  <a:srgbClr val="000000"/>
                </a:solidFill>
                <a:latin typeface="Trebuchet MS"/>
                <a:cs typeface="Trebuchet MS"/>
              </a:rPr>
              <a:t>d</a:t>
            </a:r>
            <a:r>
              <a:rPr sz="3200" b="0" i="0" spc="-145" dirty="0">
                <a:solidFill>
                  <a:srgbClr val="000000"/>
                </a:solidFill>
                <a:latin typeface="Trebuchet MS"/>
                <a:cs typeface="Trebuchet MS"/>
              </a:rPr>
              <a:t>u</a:t>
            </a:r>
            <a:r>
              <a:rPr sz="3200" b="0" i="0" spc="-260" dirty="0">
                <a:solidFill>
                  <a:srgbClr val="000000"/>
                </a:solidFill>
                <a:latin typeface="Trebuchet MS"/>
                <a:cs typeface="Trebuchet MS"/>
              </a:rPr>
              <a:t>cat</a:t>
            </a:r>
            <a:r>
              <a:rPr sz="3200" b="0" i="0" spc="-16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285" dirty="0">
                <a:solidFill>
                  <a:srgbClr val="000000"/>
                </a:solidFill>
                <a:latin typeface="Trebuchet MS"/>
                <a:cs typeface="Trebuchet MS"/>
              </a:rPr>
              <a:t>al</a:t>
            </a:r>
            <a:r>
              <a:rPr sz="3200" b="0" i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265" dirty="0">
                <a:solidFill>
                  <a:srgbClr val="000000"/>
                </a:solidFill>
                <a:latin typeface="Trebuchet MS"/>
                <a:cs typeface="Trebuchet MS"/>
              </a:rPr>
              <a:t>&amp;</a:t>
            </a:r>
            <a:r>
              <a:rPr sz="3200" b="0" i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250" dirty="0">
                <a:solidFill>
                  <a:srgbClr val="000000"/>
                </a:solidFill>
                <a:latin typeface="Trebuchet MS"/>
                <a:cs typeface="Trebuchet MS"/>
              </a:rPr>
              <a:t>v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260" dirty="0">
                <a:solidFill>
                  <a:srgbClr val="000000"/>
                </a:solidFill>
                <a:latin typeface="Trebuchet MS"/>
                <a:cs typeface="Trebuchet MS"/>
              </a:rPr>
              <a:t>cat</a:t>
            </a:r>
            <a:r>
              <a:rPr sz="3200" b="0" i="0" spc="-16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285" dirty="0">
                <a:solidFill>
                  <a:srgbClr val="000000"/>
                </a:solidFill>
                <a:latin typeface="Trebuchet MS"/>
                <a:cs typeface="Trebuchet MS"/>
              </a:rPr>
              <a:t>al</a:t>
            </a:r>
            <a:r>
              <a:rPr sz="3200" b="0" i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265" dirty="0">
                <a:solidFill>
                  <a:srgbClr val="000000"/>
                </a:solidFill>
                <a:latin typeface="Trebuchet MS"/>
                <a:cs typeface="Trebuchet MS"/>
              </a:rPr>
              <a:t>in</a:t>
            </a:r>
            <a:r>
              <a:rPr sz="3200" b="0" i="0" spc="-260" dirty="0">
                <a:solidFill>
                  <a:srgbClr val="000000"/>
                </a:solidFill>
                <a:latin typeface="Trebuchet MS"/>
                <a:cs typeface="Trebuchet MS"/>
              </a:rPr>
              <a:t>f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6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105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3200" b="0" i="0" spc="-160" dirty="0">
                <a:solidFill>
                  <a:srgbClr val="000000"/>
                </a:solidFill>
                <a:latin typeface="Trebuchet MS"/>
                <a:cs typeface="Trebuchet MS"/>
              </a:rPr>
              <a:t>ati</a:t>
            </a:r>
            <a:r>
              <a:rPr sz="3200" b="0" i="0" spc="-235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155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95" dirty="0">
                <a:solidFill>
                  <a:srgbClr val="000000"/>
                </a:solidFill>
                <a:latin typeface="Trebuchet MS"/>
                <a:cs typeface="Trebuchet MS"/>
              </a:rPr>
              <a:t>se</a:t>
            </a:r>
            <a:r>
              <a:rPr sz="3200" b="0" i="0" spc="2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175" dirty="0">
                <a:solidFill>
                  <a:srgbClr val="000000"/>
                </a:solidFill>
                <a:latin typeface="Trebuchet MS"/>
                <a:cs typeface="Trebuchet MS"/>
              </a:rPr>
              <a:t>vi</a:t>
            </a:r>
            <a:r>
              <a:rPr sz="3200" b="0" i="0" spc="-245" dirty="0">
                <a:solidFill>
                  <a:srgbClr val="000000"/>
                </a:solidFill>
                <a:latin typeface="Trebuchet MS"/>
                <a:cs typeface="Trebuchet MS"/>
              </a:rPr>
              <a:t>c</a:t>
            </a:r>
            <a:r>
              <a:rPr sz="3200" b="0" i="0" spc="-120" dirty="0">
                <a:solidFill>
                  <a:srgbClr val="000000"/>
                </a:solidFill>
                <a:latin typeface="Trebuchet MS"/>
                <a:cs typeface="Trebuchet MS"/>
              </a:rPr>
              <a:t>es  </a:t>
            </a:r>
            <a:r>
              <a:rPr sz="3200" b="0" i="0" spc="-85" dirty="0">
                <a:solidFill>
                  <a:srgbClr val="000000"/>
                </a:solidFill>
                <a:latin typeface="Trebuchet MS"/>
                <a:cs typeface="Trebuchet MS"/>
              </a:rPr>
              <a:t>P</a:t>
            </a:r>
            <a:r>
              <a:rPr sz="3200" b="0" i="0" spc="-12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130" dirty="0">
                <a:solidFill>
                  <a:srgbClr val="000000"/>
                </a:solidFill>
                <a:latin typeface="Trebuchet MS"/>
                <a:cs typeface="Trebuchet MS"/>
              </a:rPr>
              <a:t>g</a:t>
            </a:r>
            <a:r>
              <a:rPr sz="3200" b="0" i="0" spc="-9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20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sz="3200" b="0" i="0" spc="-305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3200" b="0" i="0" spc="-195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3200" b="0" i="0" spc="-145" dirty="0">
                <a:solidFill>
                  <a:srgbClr val="000000"/>
                </a:solidFill>
                <a:latin typeface="Trebuchet MS"/>
                <a:cs typeface="Trebuchet MS"/>
              </a:rPr>
              <a:t>es</a:t>
            </a:r>
            <a:r>
              <a:rPr sz="3200" b="0" i="0" spc="-12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415" dirty="0">
                <a:solidFill>
                  <a:srgbClr val="000000"/>
                </a:solidFill>
                <a:latin typeface="Trebuchet MS"/>
                <a:cs typeface="Trebuchet MS"/>
              </a:rPr>
              <a:t>f</a:t>
            </a:r>
            <a:r>
              <a:rPr sz="3200" b="0" i="0" spc="3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20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13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-229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170" dirty="0">
                <a:solidFill>
                  <a:srgbClr val="000000"/>
                </a:solidFill>
                <a:latin typeface="Trebuchet MS"/>
                <a:cs typeface="Trebuchet MS"/>
              </a:rPr>
              <a:t>teg</a:t>
            </a:r>
            <a:r>
              <a:rPr sz="3200" b="0" i="0" spc="-135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229" dirty="0">
                <a:solidFill>
                  <a:srgbClr val="000000"/>
                </a:solidFill>
                <a:latin typeface="Trebuchet MS"/>
                <a:cs typeface="Trebuchet MS"/>
              </a:rPr>
              <a:t>ating</a:t>
            </a:r>
            <a:r>
              <a:rPr sz="3200" b="0" i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70" dirty="0">
                <a:solidFill>
                  <a:srgbClr val="000000"/>
                </a:solidFill>
                <a:latin typeface="Trebuchet MS"/>
                <a:cs typeface="Trebuchet MS"/>
              </a:rPr>
              <a:t>c</a:t>
            </a:r>
            <a:r>
              <a:rPr sz="3200" b="0" i="0" spc="-95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sz="3200" b="0" i="0" spc="-195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3200" b="0" i="0" spc="-215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un</a:t>
            </a:r>
            <a:r>
              <a:rPr sz="3200" b="0" i="0" spc="-185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-260" dirty="0">
                <a:solidFill>
                  <a:srgbClr val="000000"/>
                </a:solidFill>
                <a:latin typeface="Trebuchet MS"/>
                <a:cs typeface="Trebuchet MS"/>
              </a:rPr>
              <a:t>t</a:t>
            </a:r>
            <a:r>
              <a:rPr sz="3200" b="0" i="0" spc="-135" dirty="0">
                <a:solidFill>
                  <a:srgbClr val="000000"/>
                </a:solidFill>
                <a:latin typeface="Trebuchet MS"/>
                <a:cs typeface="Trebuchet MS"/>
              </a:rPr>
              <a:t>y  </a:t>
            </a:r>
            <a:r>
              <a:rPr sz="3200" b="0" i="0" spc="-95" dirty="0">
                <a:solidFill>
                  <a:srgbClr val="000000"/>
                </a:solidFill>
                <a:latin typeface="Trebuchet MS"/>
                <a:cs typeface="Trebuchet MS"/>
              </a:rPr>
              <a:t>se</a:t>
            </a:r>
            <a:r>
              <a:rPr sz="3200" b="0" i="0" spc="15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245" dirty="0">
                <a:solidFill>
                  <a:srgbClr val="000000"/>
                </a:solidFill>
                <a:latin typeface="Trebuchet MS"/>
                <a:cs typeface="Trebuchet MS"/>
              </a:rPr>
              <a:t>v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-160" dirty="0">
                <a:solidFill>
                  <a:srgbClr val="000000"/>
                </a:solidFill>
                <a:latin typeface="Trebuchet MS"/>
                <a:cs typeface="Trebuchet MS"/>
              </a:rPr>
              <a:t>ces</a:t>
            </a:r>
            <a:r>
              <a:rPr sz="3200" b="0" i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165" dirty="0">
                <a:solidFill>
                  <a:srgbClr val="000000"/>
                </a:solidFill>
                <a:latin typeface="Trebuchet MS"/>
                <a:cs typeface="Trebuchet MS"/>
              </a:rPr>
              <a:t>wit</a:t>
            </a:r>
            <a:r>
              <a:rPr sz="3200" b="0" i="0" spc="-185" dirty="0">
                <a:solidFill>
                  <a:srgbClr val="000000"/>
                </a:solidFill>
                <a:latin typeface="Trebuchet MS"/>
                <a:cs typeface="Trebuchet MS"/>
              </a:rPr>
              <a:t>h</a:t>
            </a:r>
            <a:r>
              <a:rPr sz="3200" b="0" i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240" dirty="0">
                <a:solidFill>
                  <a:srgbClr val="000000"/>
                </a:solidFill>
                <a:latin typeface="Trebuchet MS"/>
                <a:cs typeface="Trebuchet MS"/>
              </a:rPr>
              <a:t>g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u</a:t>
            </a:r>
            <a:r>
              <a:rPr sz="3200" b="0" i="0" spc="-204" dirty="0">
                <a:solidFill>
                  <a:srgbClr val="000000"/>
                </a:solidFill>
                <a:latin typeface="Trebuchet MS"/>
                <a:cs typeface="Trebuchet MS"/>
              </a:rPr>
              <a:t>ida</a:t>
            </a:r>
            <a:r>
              <a:rPr sz="3200" b="0" i="0" spc="-235" dirty="0">
                <a:solidFill>
                  <a:srgbClr val="000000"/>
                </a:solidFill>
                <a:latin typeface="Trebuchet MS"/>
                <a:cs typeface="Trebuchet MS"/>
              </a:rPr>
              <a:t>n</a:t>
            </a:r>
            <a:r>
              <a:rPr sz="3200" b="0" i="0" spc="-204" dirty="0">
                <a:solidFill>
                  <a:srgbClr val="000000"/>
                </a:solidFill>
                <a:latin typeface="Trebuchet MS"/>
                <a:cs typeface="Trebuchet MS"/>
              </a:rPr>
              <a:t>ce</a:t>
            </a:r>
            <a:r>
              <a:rPr sz="3200" b="0" i="0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b="0" i="0" spc="-95" dirty="0">
                <a:solidFill>
                  <a:srgbClr val="000000"/>
                </a:solidFill>
                <a:latin typeface="Trebuchet MS"/>
                <a:cs typeface="Trebuchet MS"/>
              </a:rPr>
              <a:t>se</a:t>
            </a:r>
            <a:r>
              <a:rPr sz="3200" b="0" i="0" spc="15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200" b="0" i="0" spc="-245" dirty="0">
                <a:solidFill>
                  <a:srgbClr val="000000"/>
                </a:solidFill>
                <a:latin typeface="Trebuchet MS"/>
                <a:cs typeface="Trebuchet MS"/>
              </a:rPr>
              <a:t>v</a:t>
            </a:r>
            <a:r>
              <a:rPr sz="3200" b="0" i="0" spc="-150" dirty="0">
                <a:solidFill>
                  <a:srgbClr val="000000"/>
                </a:solidFill>
                <a:latin typeface="Trebuchet MS"/>
                <a:cs typeface="Trebuchet MS"/>
              </a:rPr>
              <a:t>i</a:t>
            </a:r>
            <a:r>
              <a:rPr sz="3200" b="0" i="0" spc="-160" dirty="0">
                <a:solidFill>
                  <a:srgbClr val="000000"/>
                </a:solidFill>
                <a:latin typeface="Trebuchet MS"/>
                <a:cs typeface="Trebuchet MS"/>
              </a:rPr>
              <a:t>ces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21" y="2042769"/>
            <a:ext cx="173126" cy="17312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21" y="2606649"/>
            <a:ext cx="173126" cy="1731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21" y="3658209"/>
            <a:ext cx="173126" cy="1731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10564" y="3417773"/>
            <a:ext cx="6774815" cy="2052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114" dirty="0">
                <a:latin typeface="Trebuchet MS"/>
                <a:cs typeface="Trebuchet MS"/>
              </a:rPr>
              <a:t>E</a:t>
            </a:r>
            <a:r>
              <a:rPr sz="3200" spc="-155" dirty="0">
                <a:latin typeface="Trebuchet MS"/>
                <a:cs typeface="Trebuchet MS"/>
              </a:rPr>
              <a:t>d</a:t>
            </a:r>
            <a:r>
              <a:rPr sz="3200" spc="-145" dirty="0">
                <a:latin typeface="Trebuchet MS"/>
                <a:cs typeface="Trebuchet MS"/>
              </a:rPr>
              <a:t>u</a:t>
            </a:r>
            <a:r>
              <a:rPr sz="3200" spc="-254" dirty="0">
                <a:latin typeface="Trebuchet MS"/>
                <a:cs typeface="Trebuchet MS"/>
              </a:rPr>
              <a:t>ca</a:t>
            </a:r>
            <a:r>
              <a:rPr sz="3200" spc="-210" dirty="0">
                <a:latin typeface="Trebuchet MS"/>
                <a:cs typeface="Trebuchet MS"/>
              </a:rPr>
              <a:t>t</a:t>
            </a:r>
            <a:r>
              <a:rPr sz="3200" spc="-65" dirty="0">
                <a:latin typeface="Trebuchet MS"/>
                <a:cs typeface="Trebuchet MS"/>
              </a:rPr>
              <a:t>i</a:t>
            </a:r>
            <a:r>
              <a:rPr sz="3200" spc="-130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285" dirty="0">
                <a:latin typeface="Trebuchet MS"/>
                <a:cs typeface="Trebuchet MS"/>
              </a:rPr>
              <a:t>al</a:t>
            </a:r>
            <a:r>
              <a:rPr sz="3200" spc="-10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125" dirty="0">
                <a:latin typeface="Trebuchet MS"/>
                <a:cs typeface="Trebuchet MS"/>
              </a:rPr>
              <a:t>g</a:t>
            </a:r>
            <a:r>
              <a:rPr sz="3200" spc="-95" dirty="0">
                <a:latin typeface="Trebuchet MS"/>
                <a:cs typeface="Trebuchet MS"/>
              </a:rPr>
              <a:t>r</a:t>
            </a:r>
            <a:r>
              <a:rPr sz="3200" spc="-200" dirty="0">
                <a:latin typeface="Trebuchet MS"/>
                <a:cs typeface="Trebuchet MS"/>
              </a:rPr>
              <a:t>a</a:t>
            </a:r>
            <a:r>
              <a:rPr sz="3200" spc="-305" dirty="0">
                <a:latin typeface="Trebuchet MS"/>
                <a:cs typeface="Trebuchet MS"/>
              </a:rPr>
              <a:t>m</a:t>
            </a:r>
            <a:r>
              <a:rPr sz="3200" spc="-250" dirty="0">
                <a:latin typeface="Trebuchet MS"/>
                <a:cs typeface="Trebuchet MS"/>
              </a:rPr>
              <a:t>m</a:t>
            </a:r>
            <a:r>
              <a:rPr sz="3200" spc="-155" dirty="0">
                <a:latin typeface="Trebuchet MS"/>
                <a:cs typeface="Trebuchet MS"/>
              </a:rPr>
              <a:t>e</a:t>
            </a:r>
            <a:r>
              <a:rPr sz="3200" spc="-70" dirty="0">
                <a:latin typeface="Trebuchet MS"/>
                <a:cs typeface="Trebuchet MS"/>
              </a:rPr>
              <a:t>s</a:t>
            </a:r>
            <a:r>
              <a:rPr sz="3200" spc="-130" dirty="0">
                <a:latin typeface="Trebuchet MS"/>
                <a:cs typeface="Trebuchet MS"/>
              </a:rPr>
              <a:t> </a:t>
            </a:r>
            <a:r>
              <a:rPr sz="3200" spc="-420" dirty="0">
                <a:latin typeface="Trebuchet MS"/>
                <a:cs typeface="Trebuchet MS"/>
              </a:rPr>
              <a:t>f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20" dirty="0">
                <a:latin typeface="Trebuchet MS"/>
                <a:cs typeface="Trebuchet MS"/>
              </a:rPr>
              <a:t>r</a:t>
            </a:r>
            <a:r>
              <a:rPr sz="3200" spc="-50" dirty="0">
                <a:latin typeface="Trebuchet MS"/>
                <a:cs typeface="Trebuchet MS"/>
              </a:rPr>
              <a:t> </a:t>
            </a:r>
            <a:r>
              <a:rPr sz="3200" spc="-215" dirty="0">
                <a:latin typeface="Trebuchet MS"/>
                <a:cs typeface="Trebuchet MS"/>
              </a:rPr>
              <a:t>teach</a:t>
            </a:r>
            <a:r>
              <a:rPr sz="3200" spc="-229" dirty="0">
                <a:latin typeface="Trebuchet MS"/>
                <a:cs typeface="Trebuchet MS"/>
              </a:rPr>
              <a:t>e</a:t>
            </a:r>
            <a:r>
              <a:rPr sz="3200" spc="-160" dirty="0">
                <a:latin typeface="Trebuchet MS"/>
                <a:cs typeface="Trebuchet MS"/>
              </a:rPr>
              <a:t>rs,  </a:t>
            </a:r>
            <a:r>
              <a:rPr sz="3200" spc="-70" dirty="0">
                <a:latin typeface="Trebuchet MS"/>
                <a:cs typeface="Trebuchet MS"/>
              </a:rPr>
              <a:t>c</a:t>
            </a:r>
            <a:r>
              <a:rPr sz="3200" spc="-95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un</a:t>
            </a:r>
            <a:r>
              <a:rPr sz="3200" spc="-114" dirty="0">
                <a:latin typeface="Trebuchet MS"/>
                <a:cs typeface="Trebuchet MS"/>
              </a:rPr>
              <a:t>sel</a:t>
            </a:r>
            <a:r>
              <a:rPr sz="3200" spc="-165" dirty="0">
                <a:latin typeface="Trebuchet MS"/>
                <a:cs typeface="Trebuchet MS"/>
              </a:rPr>
              <a:t>o</a:t>
            </a:r>
            <a:r>
              <a:rPr sz="3200" spc="-25" dirty="0">
                <a:latin typeface="Trebuchet MS"/>
                <a:cs typeface="Trebuchet MS"/>
              </a:rPr>
              <a:t>rs</a:t>
            </a:r>
            <a:r>
              <a:rPr sz="3200" spc="-80" dirty="0">
                <a:latin typeface="Trebuchet MS"/>
                <a:cs typeface="Trebuchet MS"/>
              </a:rPr>
              <a:t> </a:t>
            </a:r>
            <a:r>
              <a:rPr sz="3200" spc="-265" dirty="0">
                <a:latin typeface="Trebuchet MS"/>
                <a:cs typeface="Trebuchet MS"/>
              </a:rPr>
              <a:t>&amp;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140" dirty="0">
                <a:latin typeface="Trebuchet MS"/>
                <a:cs typeface="Trebuchet MS"/>
              </a:rPr>
              <a:t>ther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114" dirty="0">
                <a:latin typeface="Trebuchet MS"/>
                <a:cs typeface="Trebuchet MS"/>
              </a:rPr>
              <a:t>e</a:t>
            </a:r>
            <a:r>
              <a:rPr sz="3200" spc="-80" dirty="0">
                <a:latin typeface="Trebuchet MS"/>
                <a:cs typeface="Trebuchet MS"/>
              </a:rPr>
              <a:t>r</a:t>
            </a:r>
            <a:r>
              <a:rPr sz="3200" spc="-10" dirty="0">
                <a:latin typeface="Trebuchet MS"/>
                <a:cs typeface="Trebuchet MS"/>
              </a:rPr>
              <a:t>s</a:t>
            </a:r>
            <a:r>
              <a:rPr sz="3200" spc="-35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nn</a:t>
            </a:r>
            <a:r>
              <a:rPr sz="3200" spc="-229" dirty="0">
                <a:latin typeface="Trebuchet MS"/>
                <a:cs typeface="Trebuchet MS"/>
              </a:rPr>
              <a:t>el</a:t>
            </a:r>
            <a:r>
              <a:rPr sz="3200" spc="-80" dirty="0">
                <a:latin typeface="Trebuchet MS"/>
                <a:cs typeface="Trebuchet MS"/>
              </a:rPr>
              <a:t> to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10" dirty="0">
                <a:latin typeface="Trebuchet MS"/>
                <a:cs typeface="Trebuchet MS"/>
              </a:rPr>
              <a:t>o</a:t>
            </a:r>
            <a:r>
              <a:rPr sz="3200" spc="-245" dirty="0">
                <a:latin typeface="Trebuchet MS"/>
                <a:cs typeface="Trebuchet MS"/>
              </a:rPr>
              <a:t>v</a:t>
            </a:r>
            <a:r>
              <a:rPr sz="3200" spc="-150" dirty="0">
                <a:latin typeface="Trebuchet MS"/>
                <a:cs typeface="Trebuchet MS"/>
              </a:rPr>
              <a:t>i</a:t>
            </a:r>
            <a:r>
              <a:rPr sz="3200" spc="-145" dirty="0">
                <a:latin typeface="Trebuchet MS"/>
                <a:cs typeface="Trebuchet MS"/>
              </a:rPr>
              <a:t>de  </a:t>
            </a:r>
            <a:r>
              <a:rPr sz="3200" spc="-114" dirty="0">
                <a:latin typeface="Trebuchet MS"/>
                <a:cs typeface="Trebuchet MS"/>
              </a:rPr>
              <a:t>k</a:t>
            </a:r>
            <a:r>
              <a:rPr sz="3200" spc="-110" dirty="0">
                <a:latin typeface="Trebuchet MS"/>
                <a:cs typeface="Trebuchet MS"/>
              </a:rPr>
              <a:t>n</a:t>
            </a:r>
            <a:r>
              <a:rPr sz="3200" spc="5" dirty="0">
                <a:latin typeface="Trebuchet MS"/>
                <a:cs typeface="Trebuchet MS"/>
              </a:rPr>
              <a:t>o</a:t>
            </a:r>
            <a:r>
              <a:rPr sz="3200" spc="-185" dirty="0">
                <a:latin typeface="Trebuchet MS"/>
                <a:cs typeface="Trebuchet MS"/>
              </a:rPr>
              <a:t>wle</a:t>
            </a:r>
            <a:r>
              <a:rPr sz="3200" spc="-210" dirty="0">
                <a:latin typeface="Trebuchet MS"/>
                <a:cs typeface="Trebuchet MS"/>
              </a:rPr>
              <a:t>dge</a:t>
            </a:r>
            <a:r>
              <a:rPr sz="3200" spc="-90" dirty="0">
                <a:latin typeface="Trebuchet MS"/>
                <a:cs typeface="Trebuchet MS"/>
              </a:rPr>
              <a:t> </a:t>
            </a:r>
            <a:r>
              <a:rPr sz="3200" spc="30" dirty="0">
                <a:latin typeface="Trebuchet MS"/>
                <a:cs typeface="Trebuchet MS"/>
              </a:rPr>
              <a:t>o</a:t>
            </a:r>
            <a:r>
              <a:rPr sz="3200" spc="-385" dirty="0">
                <a:latin typeface="Trebuchet MS"/>
                <a:cs typeface="Trebuchet MS"/>
              </a:rPr>
              <a:t>f</a:t>
            </a:r>
            <a:r>
              <a:rPr sz="3200" spc="-65" dirty="0">
                <a:latin typeface="Trebuchet MS"/>
                <a:cs typeface="Trebuchet MS"/>
              </a:rPr>
              <a:t> </a:t>
            </a:r>
            <a:r>
              <a:rPr sz="3200" spc="-120" dirty="0">
                <a:latin typeface="Trebuchet MS"/>
                <a:cs typeface="Trebuchet MS"/>
              </a:rPr>
              <a:t>cu</a:t>
            </a:r>
            <a:r>
              <a:rPr sz="3200" spc="-100" dirty="0">
                <a:latin typeface="Trebuchet MS"/>
                <a:cs typeface="Trebuchet MS"/>
              </a:rPr>
              <a:t>r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-185" dirty="0">
                <a:latin typeface="Trebuchet MS"/>
                <a:cs typeface="Trebuchet MS"/>
              </a:rPr>
              <a:t>e</a:t>
            </a:r>
            <a:r>
              <a:rPr sz="3200" spc="-170" dirty="0">
                <a:latin typeface="Trebuchet MS"/>
                <a:cs typeface="Trebuchet MS"/>
              </a:rPr>
              <a:t>n</a:t>
            </a:r>
            <a:r>
              <a:rPr sz="3200" spc="-210" dirty="0">
                <a:latin typeface="Trebuchet MS"/>
                <a:cs typeface="Trebuchet MS"/>
              </a:rPr>
              <a:t>t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95" dirty="0">
                <a:latin typeface="Trebuchet MS"/>
                <a:cs typeface="Trebuchet MS"/>
              </a:rPr>
              <a:t>t</a:t>
            </a:r>
            <a:r>
              <a:rPr sz="3200" spc="-170" dirty="0">
                <a:latin typeface="Trebuchet MS"/>
                <a:cs typeface="Trebuchet MS"/>
              </a:rPr>
              <a:t>r</a:t>
            </a:r>
            <a:r>
              <a:rPr sz="3200" spc="-185" dirty="0">
                <a:latin typeface="Trebuchet MS"/>
                <a:cs typeface="Trebuchet MS"/>
              </a:rPr>
              <a:t>e</a:t>
            </a:r>
            <a:r>
              <a:rPr sz="3200" spc="-170" dirty="0">
                <a:latin typeface="Trebuchet MS"/>
                <a:cs typeface="Trebuchet MS"/>
              </a:rPr>
              <a:t>n</a:t>
            </a:r>
            <a:r>
              <a:rPr sz="3200" spc="-114" dirty="0">
                <a:latin typeface="Trebuchet MS"/>
                <a:cs typeface="Trebuchet MS"/>
              </a:rPr>
              <a:t>ds</a:t>
            </a:r>
            <a:r>
              <a:rPr sz="3200" spc="-60" dirty="0">
                <a:latin typeface="Trebuchet MS"/>
                <a:cs typeface="Trebuchet MS"/>
              </a:rPr>
              <a:t> </a:t>
            </a:r>
            <a:r>
              <a:rPr sz="3200" spc="-135" dirty="0">
                <a:latin typeface="Trebuchet MS"/>
                <a:cs typeface="Trebuchet MS"/>
              </a:rPr>
              <a:t>i</a:t>
            </a:r>
            <a:r>
              <a:rPr sz="3200" spc="-240" dirty="0">
                <a:latin typeface="Trebuchet MS"/>
                <a:cs typeface="Trebuchet MS"/>
              </a:rPr>
              <a:t>n</a:t>
            </a:r>
            <a:r>
              <a:rPr sz="3200" spc="-95" dirty="0">
                <a:latin typeface="Trebuchet MS"/>
                <a:cs typeface="Trebuchet MS"/>
              </a:rPr>
              <a:t> </a:t>
            </a:r>
            <a:r>
              <a:rPr sz="3200" spc="-190" dirty="0">
                <a:latin typeface="Trebuchet MS"/>
                <a:cs typeface="Trebuchet MS"/>
              </a:rPr>
              <a:t>g</a:t>
            </a:r>
            <a:r>
              <a:rPr sz="3200" spc="-20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ida</a:t>
            </a:r>
            <a:r>
              <a:rPr sz="3200" spc="-225" dirty="0">
                <a:latin typeface="Trebuchet MS"/>
                <a:cs typeface="Trebuchet MS"/>
              </a:rPr>
              <a:t>n</a:t>
            </a:r>
            <a:r>
              <a:rPr sz="3200" spc="-204" dirty="0">
                <a:latin typeface="Trebuchet MS"/>
                <a:cs typeface="Trebuchet MS"/>
              </a:rPr>
              <a:t>ce</a:t>
            </a:r>
            <a:endParaRPr sz="3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3200" spc="-85" dirty="0">
                <a:latin typeface="Trebuchet MS"/>
                <a:cs typeface="Trebuchet MS"/>
              </a:rPr>
              <a:t>B</a:t>
            </a:r>
            <a:r>
              <a:rPr sz="3200" spc="-80" dirty="0">
                <a:latin typeface="Trebuchet MS"/>
                <a:cs typeface="Trebuchet MS"/>
              </a:rPr>
              <a:t>u</a:t>
            </a:r>
            <a:r>
              <a:rPr sz="3200" spc="-204" dirty="0">
                <a:latin typeface="Trebuchet MS"/>
                <a:cs typeface="Trebuchet MS"/>
              </a:rPr>
              <a:t>dg</a:t>
            </a:r>
            <a:r>
              <a:rPr sz="3200" spc="-200" dirty="0">
                <a:latin typeface="Trebuchet MS"/>
                <a:cs typeface="Trebuchet MS"/>
              </a:rPr>
              <a:t>e</a:t>
            </a:r>
            <a:r>
              <a:rPr sz="3200" spc="-180" dirty="0">
                <a:latin typeface="Trebuchet MS"/>
                <a:cs typeface="Trebuchet MS"/>
              </a:rPr>
              <a:t>ta</a:t>
            </a:r>
            <a:r>
              <a:rPr sz="3200" spc="-55" dirty="0">
                <a:latin typeface="Trebuchet MS"/>
                <a:cs typeface="Trebuchet MS"/>
              </a:rPr>
              <a:t>r</a:t>
            </a:r>
            <a:r>
              <a:rPr sz="3200" spc="-180" dirty="0">
                <a:latin typeface="Trebuchet MS"/>
                <a:cs typeface="Trebuchet MS"/>
              </a:rPr>
              <a:t>y</a:t>
            </a:r>
            <a:r>
              <a:rPr sz="3200" spc="-110" dirty="0">
                <a:latin typeface="Trebuchet MS"/>
                <a:cs typeface="Trebuchet MS"/>
              </a:rPr>
              <a:t> </a:t>
            </a:r>
            <a:r>
              <a:rPr sz="3200" spc="-185" dirty="0">
                <a:latin typeface="Trebuchet MS"/>
                <a:cs typeface="Trebuchet MS"/>
              </a:rPr>
              <a:t>p</a:t>
            </a:r>
            <a:r>
              <a:rPr sz="3200" spc="-45" dirty="0">
                <a:latin typeface="Trebuchet MS"/>
                <a:cs typeface="Trebuchet MS"/>
              </a:rPr>
              <a:t>r</a:t>
            </a:r>
            <a:r>
              <a:rPr sz="3200" spc="10" dirty="0">
                <a:latin typeface="Trebuchet MS"/>
                <a:cs typeface="Trebuchet MS"/>
              </a:rPr>
              <a:t>o</a:t>
            </a:r>
            <a:r>
              <a:rPr sz="3200" spc="-245" dirty="0">
                <a:latin typeface="Trebuchet MS"/>
                <a:cs typeface="Trebuchet MS"/>
              </a:rPr>
              <a:t>v</a:t>
            </a:r>
            <a:r>
              <a:rPr sz="3200" spc="-150" dirty="0">
                <a:latin typeface="Trebuchet MS"/>
                <a:cs typeface="Trebuchet MS"/>
              </a:rPr>
              <a:t>i</a:t>
            </a:r>
            <a:r>
              <a:rPr sz="3200" spc="-70" dirty="0">
                <a:latin typeface="Trebuchet MS"/>
                <a:cs typeface="Trebuchet MS"/>
              </a:rPr>
              <a:t>si</a:t>
            </a:r>
            <a:r>
              <a:rPr sz="3200" spc="-125" dirty="0">
                <a:latin typeface="Trebuchet MS"/>
                <a:cs typeface="Trebuchet MS"/>
              </a:rPr>
              <a:t>o</a:t>
            </a:r>
            <a:r>
              <a:rPr sz="3200" spc="-150" dirty="0">
                <a:latin typeface="Trebuchet MS"/>
                <a:cs typeface="Trebuchet MS"/>
              </a:rPr>
              <a:t>n</a:t>
            </a:r>
            <a:r>
              <a:rPr sz="3200" spc="-70" dirty="0">
                <a:latin typeface="Trebuchet MS"/>
                <a:cs typeface="Trebuchet MS"/>
              </a:rPr>
              <a:t>s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921" y="5197449"/>
            <a:ext cx="173126" cy="173126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1990"/>
            <a:ext cx="84728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45590" algn="l"/>
                <a:tab pos="2282825" algn="l"/>
                <a:tab pos="5506085" algn="l"/>
              </a:tabLst>
            </a:pPr>
            <a:r>
              <a:rPr sz="3200" i="0" spc="315" dirty="0">
                <a:solidFill>
                  <a:srgbClr val="FFFF00"/>
                </a:solidFill>
                <a:latin typeface="Cambria"/>
                <a:cs typeface="Cambria"/>
              </a:rPr>
              <a:t>TYPE</a:t>
            </a:r>
            <a:r>
              <a:rPr sz="3200" i="0" spc="270" dirty="0">
                <a:solidFill>
                  <a:srgbClr val="FFFF00"/>
                </a:solidFill>
                <a:latin typeface="Cambria"/>
                <a:cs typeface="Cambria"/>
              </a:rPr>
              <a:t>S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405" dirty="0">
                <a:solidFill>
                  <a:srgbClr val="FFFF00"/>
                </a:solidFill>
                <a:latin typeface="Cambria"/>
                <a:cs typeface="Cambria"/>
              </a:rPr>
              <a:t>F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509" dirty="0">
                <a:solidFill>
                  <a:srgbClr val="FFFF00"/>
                </a:solidFill>
                <a:latin typeface="Cambria"/>
                <a:cs typeface="Cambria"/>
              </a:rPr>
              <a:t>C</a:t>
            </a: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180" dirty="0">
                <a:solidFill>
                  <a:srgbClr val="FFFF00"/>
                </a:solidFill>
                <a:latin typeface="Cambria"/>
                <a:cs typeface="Cambria"/>
              </a:rPr>
              <a:t>U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280" dirty="0">
                <a:solidFill>
                  <a:srgbClr val="FFFF00"/>
                </a:solidFill>
                <a:latin typeface="Cambria"/>
                <a:cs typeface="Cambria"/>
              </a:rPr>
              <a:t>SELLI</a:t>
            </a:r>
            <a:r>
              <a:rPr sz="3200" i="0" spc="365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420" dirty="0">
                <a:solidFill>
                  <a:srgbClr val="FFFF00"/>
                </a:solidFill>
                <a:latin typeface="Cambria"/>
                <a:cs typeface="Cambria"/>
              </a:rPr>
              <a:t>G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160" dirty="0">
                <a:solidFill>
                  <a:srgbClr val="FFFF00"/>
                </a:solidFill>
                <a:latin typeface="Cambria"/>
                <a:cs typeface="Cambria"/>
              </a:rPr>
              <a:t>AP</a:t>
            </a:r>
            <a:r>
              <a:rPr sz="3200" i="0" spc="165" dirty="0">
                <a:solidFill>
                  <a:srgbClr val="FFFF00"/>
                </a:solidFill>
                <a:latin typeface="Cambria"/>
                <a:cs typeface="Cambria"/>
              </a:rPr>
              <a:t>P</a:t>
            </a:r>
            <a:r>
              <a:rPr sz="3200" i="0" spc="375" dirty="0">
                <a:solidFill>
                  <a:srgbClr val="FFFF00"/>
                </a:solidFill>
                <a:latin typeface="Cambria"/>
                <a:cs typeface="Cambria"/>
              </a:rPr>
              <a:t>ROA</a:t>
            </a:r>
            <a:r>
              <a:rPr sz="3200" i="0" spc="300" dirty="0">
                <a:solidFill>
                  <a:srgbClr val="FFFF00"/>
                </a:solidFill>
                <a:latin typeface="Cambria"/>
                <a:cs typeface="Cambria"/>
              </a:rPr>
              <a:t>C</a:t>
            </a:r>
            <a:r>
              <a:rPr sz="3200" i="0" spc="405" dirty="0">
                <a:solidFill>
                  <a:srgbClr val="FFFF00"/>
                </a:solidFill>
                <a:latin typeface="Cambria"/>
                <a:cs typeface="Cambria"/>
              </a:rPr>
              <a:t>HES</a:t>
            </a:r>
            <a:endParaRPr sz="32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2648" y="1211580"/>
            <a:ext cx="7914640" cy="4951730"/>
            <a:chOff x="612648" y="1211580"/>
            <a:chExt cx="7914640" cy="49517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648" y="1211580"/>
              <a:ext cx="7914132" cy="49514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9051" y="4604003"/>
              <a:ext cx="333756" cy="32918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24989" y="4661153"/>
            <a:ext cx="1433830" cy="106807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>
              <a:lnSpc>
                <a:spcPct val="86800"/>
              </a:lnSpc>
              <a:spcBef>
                <a:spcPts val="490"/>
              </a:spcBef>
            </a:pPr>
            <a:r>
              <a:rPr sz="2500" spc="-95" dirty="0">
                <a:latin typeface="Trebuchet MS"/>
                <a:cs typeface="Trebuchet MS"/>
              </a:rPr>
              <a:t>Directive </a:t>
            </a:r>
            <a:r>
              <a:rPr sz="2500" spc="-90" dirty="0">
                <a:latin typeface="Trebuchet MS"/>
                <a:cs typeface="Trebuchet MS"/>
              </a:rPr>
              <a:t> 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25" dirty="0">
                <a:latin typeface="Trebuchet MS"/>
                <a:cs typeface="Trebuchet MS"/>
              </a:rPr>
              <a:t>o</a:t>
            </a:r>
            <a:r>
              <a:rPr sz="2500" spc="-150" dirty="0">
                <a:latin typeface="Trebuchet MS"/>
                <a:cs typeface="Trebuchet MS"/>
              </a:rPr>
              <a:t>unsel</a:t>
            </a:r>
            <a:r>
              <a:rPr sz="2500" spc="-90" dirty="0">
                <a:latin typeface="Trebuchet MS"/>
                <a:cs typeface="Trebuchet MS"/>
              </a:rPr>
              <a:t>l</a:t>
            </a:r>
            <a:r>
              <a:rPr sz="2500" spc="-145" dirty="0">
                <a:latin typeface="Trebuchet MS"/>
                <a:cs typeface="Trebuchet MS"/>
              </a:rPr>
              <a:t>ing  approach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74135" y="3259835"/>
            <a:ext cx="493775" cy="49834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09491" y="3730878"/>
            <a:ext cx="1710055" cy="10706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87200"/>
              </a:lnSpc>
              <a:spcBef>
                <a:spcPts val="480"/>
              </a:spcBef>
            </a:pPr>
            <a:r>
              <a:rPr sz="2500" spc="210" dirty="0">
                <a:latin typeface="Trebuchet MS"/>
                <a:cs typeface="Trebuchet MS"/>
              </a:rPr>
              <a:t>N</a:t>
            </a:r>
            <a:r>
              <a:rPr sz="2500" spc="160" dirty="0">
                <a:latin typeface="Trebuchet MS"/>
                <a:cs typeface="Trebuchet MS"/>
              </a:rPr>
              <a:t>o</a:t>
            </a:r>
            <a:r>
              <a:rPr sz="2500" spc="-105" dirty="0">
                <a:latin typeface="Trebuchet MS"/>
                <a:cs typeface="Trebuchet MS"/>
              </a:rPr>
              <a:t>ndi</a:t>
            </a:r>
            <a:r>
              <a:rPr sz="2500" spc="-135" dirty="0">
                <a:latin typeface="Trebuchet MS"/>
                <a:cs typeface="Trebuchet MS"/>
              </a:rPr>
              <a:t>r</a:t>
            </a:r>
            <a:r>
              <a:rPr sz="2500" spc="-165" dirty="0">
                <a:latin typeface="Trebuchet MS"/>
                <a:cs typeface="Trebuchet MS"/>
              </a:rPr>
              <a:t>e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-155" dirty="0">
                <a:latin typeface="Trebuchet MS"/>
                <a:cs typeface="Trebuchet MS"/>
              </a:rPr>
              <a:t>t</a:t>
            </a:r>
            <a:r>
              <a:rPr sz="2500" spc="-114" dirty="0">
                <a:latin typeface="Trebuchet MS"/>
                <a:cs typeface="Trebuchet MS"/>
              </a:rPr>
              <a:t>i</a:t>
            </a:r>
            <a:r>
              <a:rPr sz="2500" spc="-225" dirty="0">
                <a:latin typeface="Trebuchet MS"/>
                <a:cs typeface="Trebuchet MS"/>
              </a:rPr>
              <a:t>v</a:t>
            </a:r>
            <a:r>
              <a:rPr sz="2500" spc="-120" dirty="0">
                <a:latin typeface="Trebuchet MS"/>
                <a:cs typeface="Trebuchet MS"/>
              </a:rPr>
              <a:t>e  </a:t>
            </a:r>
            <a:r>
              <a:rPr sz="2500" spc="-130" dirty="0">
                <a:latin typeface="Trebuchet MS"/>
                <a:cs typeface="Trebuchet MS"/>
              </a:rPr>
              <a:t>counselling </a:t>
            </a:r>
            <a:r>
              <a:rPr sz="2500" spc="-125" dirty="0">
                <a:latin typeface="Trebuchet MS"/>
                <a:cs typeface="Trebuchet MS"/>
              </a:rPr>
              <a:t> </a:t>
            </a:r>
            <a:r>
              <a:rPr sz="2500" spc="-145" dirty="0">
                <a:latin typeface="Trebuchet MS"/>
                <a:cs typeface="Trebuchet MS"/>
              </a:rPr>
              <a:t>approach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54979" y="2446020"/>
            <a:ext cx="635508" cy="64007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136894" y="2655519"/>
            <a:ext cx="1433830" cy="106807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 marR="5080" indent="85090">
              <a:lnSpc>
                <a:spcPct val="86800"/>
              </a:lnSpc>
              <a:spcBef>
                <a:spcPts val="495"/>
              </a:spcBef>
            </a:pPr>
            <a:r>
              <a:rPr sz="2500" spc="-150" dirty="0">
                <a:latin typeface="Trebuchet MS"/>
                <a:cs typeface="Trebuchet MS"/>
              </a:rPr>
              <a:t>Electic </a:t>
            </a:r>
            <a:r>
              <a:rPr sz="2500" spc="-145" dirty="0">
                <a:latin typeface="Trebuchet MS"/>
                <a:cs typeface="Trebuchet MS"/>
              </a:rPr>
              <a:t> 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25" dirty="0">
                <a:latin typeface="Trebuchet MS"/>
                <a:cs typeface="Trebuchet MS"/>
              </a:rPr>
              <a:t>o</a:t>
            </a:r>
            <a:r>
              <a:rPr sz="2500" spc="-145" dirty="0">
                <a:latin typeface="Trebuchet MS"/>
                <a:cs typeface="Trebuchet MS"/>
              </a:rPr>
              <a:t>unse</a:t>
            </a:r>
            <a:r>
              <a:rPr sz="2500" spc="-80" dirty="0">
                <a:latin typeface="Trebuchet MS"/>
                <a:cs typeface="Trebuchet MS"/>
              </a:rPr>
              <a:t>l</a:t>
            </a:r>
            <a:r>
              <a:rPr sz="2500" spc="-190" dirty="0">
                <a:latin typeface="Trebuchet MS"/>
                <a:cs typeface="Trebuchet MS"/>
              </a:rPr>
              <a:t>l</a:t>
            </a:r>
            <a:r>
              <a:rPr sz="2500" spc="-170" dirty="0">
                <a:latin typeface="Trebuchet MS"/>
                <a:cs typeface="Trebuchet MS"/>
              </a:rPr>
              <a:t>i</a:t>
            </a:r>
            <a:r>
              <a:rPr sz="2500" spc="-125" dirty="0">
                <a:latin typeface="Trebuchet MS"/>
                <a:cs typeface="Trebuchet MS"/>
              </a:rPr>
              <a:t>ng  </a:t>
            </a:r>
            <a:r>
              <a:rPr sz="2500" spc="-140" dirty="0">
                <a:latin typeface="Trebuchet MS"/>
                <a:cs typeface="Trebuchet MS"/>
              </a:rPr>
              <a:t>approach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72028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76500" algn="l"/>
                <a:tab pos="5128895" algn="l"/>
              </a:tabLst>
            </a:pPr>
            <a:r>
              <a:rPr sz="3200" spc="245" dirty="0"/>
              <a:t>I.</a:t>
            </a:r>
            <a:r>
              <a:rPr sz="3200" spc="360" dirty="0"/>
              <a:t> </a:t>
            </a:r>
            <a:r>
              <a:rPr sz="3200" spc="215" dirty="0"/>
              <a:t>Directive	</a:t>
            </a:r>
            <a:r>
              <a:rPr sz="3200" spc="265" dirty="0"/>
              <a:t>Counselling	</a:t>
            </a:r>
            <a:r>
              <a:rPr sz="3200" spc="280" dirty="0"/>
              <a:t>Approach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231140" y="1240662"/>
            <a:ext cx="8541385" cy="5162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154305" indent="-274955" algn="just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 </a:t>
            </a:r>
            <a:r>
              <a:rPr sz="2600" spc="-114" dirty="0">
                <a:latin typeface="Trebuchet MS"/>
                <a:cs typeface="Trebuchet MS"/>
              </a:rPr>
              <a:t>is </a:t>
            </a:r>
            <a:r>
              <a:rPr sz="2600" spc="-120" dirty="0">
                <a:latin typeface="Trebuchet MS"/>
                <a:cs typeface="Trebuchet MS"/>
              </a:rPr>
              <a:t>also </a:t>
            </a:r>
            <a:r>
              <a:rPr sz="2600" spc="-75" dirty="0">
                <a:latin typeface="Trebuchet MS"/>
                <a:cs typeface="Trebuchet MS"/>
              </a:rPr>
              <a:t>known </a:t>
            </a:r>
            <a:r>
              <a:rPr sz="2600" spc="-160" dirty="0">
                <a:latin typeface="Trebuchet MS"/>
                <a:cs typeface="Trebuchet MS"/>
              </a:rPr>
              <a:t>as </a:t>
            </a:r>
            <a:r>
              <a:rPr sz="2600" i="1" spc="-254" dirty="0">
                <a:latin typeface="Trebuchet MS"/>
                <a:cs typeface="Trebuchet MS"/>
              </a:rPr>
              <a:t>prescriptive </a:t>
            </a:r>
            <a:r>
              <a:rPr sz="2600" i="1" spc="-250" dirty="0">
                <a:latin typeface="Trebuchet MS"/>
                <a:cs typeface="Trebuchet MS"/>
              </a:rPr>
              <a:t>counselling </a:t>
            </a:r>
            <a:r>
              <a:rPr sz="2600" spc="25" dirty="0">
                <a:latin typeface="Trebuchet MS"/>
                <a:cs typeface="Trebuchet MS"/>
              </a:rPr>
              <a:t>or </a:t>
            </a:r>
            <a:r>
              <a:rPr sz="2600" i="1" spc="-260" dirty="0">
                <a:latin typeface="Trebuchet MS"/>
                <a:cs typeface="Trebuchet MS"/>
              </a:rPr>
              <a:t>counsellor-centred </a:t>
            </a:r>
            <a:r>
              <a:rPr sz="2600" i="1" spc="-254" dirty="0">
                <a:latin typeface="Trebuchet MS"/>
                <a:cs typeface="Trebuchet MS"/>
              </a:rPr>
              <a:t> </a:t>
            </a:r>
            <a:r>
              <a:rPr sz="2600" i="1" spc="-150" dirty="0">
                <a:latin typeface="Trebuchet MS"/>
                <a:cs typeface="Trebuchet MS"/>
              </a:rPr>
              <a:t>a</a:t>
            </a:r>
            <a:r>
              <a:rPr sz="2600" i="1" spc="-235" dirty="0">
                <a:latin typeface="Trebuchet MS"/>
                <a:cs typeface="Trebuchet MS"/>
              </a:rPr>
              <a:t>pp</a:t>
            </a:r>
            <a:r>
              <a:rPr sz="2600" i="1" spc="-215" dirty="0">
                <a:latin typeface="Trebuchet MS"/>
                <a:cs typeface="Trebuchet MS"/>
              </a:rPr>
              <a:t>r</a:t>
            </a:r>
            <a:r>
              <a:rPr sz="2600" i="1" spc="-250" dirty="0">
                <a:latin typeface="Trebuchet MS"/>
                <a:cs typeface="Trebuchet MS"/>
              </a:rPr>
              <a:t>o</a:t>
            </a:r>
            <a:r>
              <a:rPr sz="2600" i="1" spc="-150" dirty="0">
                <a:latin typeface="Trebuchet MS"/>
                <a:cs typeface="Trebuchet MS"/>
              </a:rPr>
              <a:t>a</a:t>
            </a:r>
            <a:r>
              <a:rPr sz="2600" i="1" spc="-145" dirty="0">
                <a:latin typeface="Trebuchet MS"/>
                <a:cs typeface="Trebuchet MS"/>
              </a:rPr>
              <a:t>c</a:t>
            </a:r>
            <a:r>
              <a:rPr sz="2600" i="1" spc="-235" dirty="0">
                <a:latin typeface="Trebuchet MS"/>
                <a:cs typeface="Trebuchet MS"/>
              </a:rPr>
              <a:t>h</a:t>
            </a:r>
            <a:r>
              <a:rPr sz="2600" i="1" spc="-60" dirty="0">
                <a:latin typeface="Trebuchet MS"/>
                <a:cs typeface="Trebuchet MS"/>
              </a:rPr>
              <a:t> </a:t>
            </a:r>
            <a:r>
              <a:rPr sz="2600" i="1" spc="-250" dirty="0">
                <a:latin typeface="Trebuchet MS"/>
                <a:cs typeface="Trebuchet MS"/>
              </a:rPr>
              <a:t>o</a:t>
            </a:r>
            <a:r>
              <a:rPr sz="2600" i="1" spc="-345" dirty="0">
                <a:latin typeface="Trebuchet MS"/>
                <a:cs typeface="Trebuchet MS"/>
              </a:rPr>
              <a:t>f</a:t>
            </a:r>
            <a:r>
              <a:rPr sz="2600" i="1" spc="-65" dirty="0">
                <a:latin typeface="Trebuchet MS"/>
                <a:cs typeface="Trebuchet MS"/>
              </a:rPr>
              <a:t> </a:t>
            </a:r>
            <a:r>
              <a:rPr sz="2600" i="1" spc="-215" dirty="0">
                <a:latin typeface="Trebuchet MS"/>
                <a:cs typeface="Trebuchet MS"/>
              </a:rPr>
              <a:t>cou</a:t>
            </a:r>
            <a:r>
              <a:rPr sz="2600" i="1" spc="-225" dirty="0">
                <a:latin typeface="Trebuchet MS"/>
                <a:cs typeface="Trebuchet MS"/>
              </a:rPr>
              <a:t>n</a:t>
            </a:r>
            <a:r>
              <a:rPr sz="2600" i="1" spc="-175" dirty="0">
                <a:latin typeface="Trebuchet MS"/>
                <a:cs typeface="Trebuchet MS"/>
              </a:rPr>
              <a:t>s</a:t>
            </a:r>
            <a:r>
              <a:rPr sz="2600" i="1" spc="-245" dirty="0">
                <a:latin typeface="Trebuchet MS"/>
                <a:cs typeface="Trebuchet MS"/>
              </a:rPr>
              <a:t>e</a:t>
            </a:r>
            <a:r>
              <a:rPr sz="2600" i="1" spc="-350" dirty="0">
                <a:latin typeface="Trebuchet MS"/>
                <a:cs typeface="Trebuchet MS"/>
              </a:rPr>
              <a:t>l</a:t>
            </a:r>
            <a:r>
              <a:rPr sz="2600" i="1" spc="-370" dirty="0">
                <a:latin typeface="Trebuchet MS"/>
                <a:cs typeface="Trebuchet MS"/>
              </a:rPr>
              <a:t>l</a:t>
            </a:r>
            <a:r>
              <a:rPr sz="2600" i="1" spc="-225" dirty="0">
                <a:latin typeface="Trebuchet MS"/>
                <a:cs typeface="Trebuchet MS"/>
              </a:rPr>
              <a:t>in</a:t>
            </a:r>
            <a:r>
              <a:rPr sz="2600" i="1" spc="-245" dirty="0">
                <a:latin typeface="Trebuchet MS"/>
                <a:cs typeface="Trebuchet MS"/>
              </a:rPr>
              <a:t>g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78105" indent="-274955" algn="just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655" algn="l"/>
              </a:tabLst>
            </a:pPr>
            <a:r>
              <a:rPr sz="2600" spc="-35" dirty="0">
                <a:latin typeface="Trebuchet MS"/>
                <a:cs typeface="Trebuchet MS"/>
              </a:rPr>
              <a:t>T</a:t>
            </a:r>
            <a:r>
              <a:rPr sz="2600" spc="-45" dirty="0">
                <a:latin typeface="Trebuchet MS"/>
                <a:cs typeface="Trebuchet MS"/>
              </a:rPr>
              <a:t>h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5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15" dirty="0">
                <a:latin typeface="Trebuchet MS"/>
                <a:cs typeface="Trebuchet MS"/>
              </a:rPr>
              <a:t>ac</a:t>
            </a:r>
            <a:r>
              <a:rPr sz="2600" spc="-125" dirty="0">
                <a:latin typeface="Trebuchet MS"/>
                <a:cs typeface="Trebuchet MS"/>
              </a:rPr>
              <a:t>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unse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190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d</a:t>
            </a:r>
            <a:r>
              <a:rPr sz="2600" spc="-200" dirty="0">
                <a:latin typeface="Trebuchet MS"/>
                <a:cs typeface="Trebuchet MS"/>
              </a:rPr>
              <a:t>v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85" dirty="0">
                <a:latin typeface="Trebuchet MS"/>
                <a:cs typeface="Trebuchet MS"/>
              </a:rPr>
              <a:t>ated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b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E.</a:t>
            </a:r>
            <a:r>
              <a:rPr sz="2600" spc="-135" dirty="0">
                <a:latin typeface="Trebuchet MS"/>
                <a:cs typeface="Trebuchet MS"/>
              </a:rPr>
              <a:t>G</a:t>
            </a:r>
            <a:r>
              <a:rPr sz="2600" spc="-245" dirty="0">
                <a:latin typeface="Trebuchet MS"/>
                <a:cs typeface="Trebuchet MS"/>
              </a:rPr>
              <a:t>.</a:t>
            </a:r>
            <a:r>
              <a:rPr sz="2600" spc="490" dirty="0">
                <a:latin typeface="Trebuchet MS"/>
                <a:cs typeface="Trebuchet MS"/>
              </a:rPr>
              <a:t>W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a</a:t>
            </a:r>
            <a:r>
              <a:rPr sz="2600" spc="-27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15" dirty="0">
                <a:latin typeface="Trebuchet MS"/>
                <a:cs typeface="Trebuchet MS"/>
              </a:rPr>
              <a:t>n, 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130" dirty="0">
                <a:latin typeface="Trebuchet MS"/>
                <a:cs typeface="Trebuchet MS"/>
              </a:rPr>
              <a:t>U</a:t>
            </a:r>
            <a:r>
              <a:rPr sz="2600" spc="-200" dirty="0">
                <a:latin typeface="Trebuchet MS"/>
                <a:cs typeface="Trebuchet MS"/>
              </a:rPr>
              <a:t>n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r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0" dirty="0">
                <a:latin typeface="Trebuchet MS"/>
                <a:cs typeface="Trebuchet MS"/>
              </a:rPr>
              <a:t>ty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Minne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75" dirty="0">
                <a:latin typeface="Trebuchet MS"/>
                <a:cs typeface="Trebuchet MS"/>
              </a:rPr>
              <a:t>ta.</a:t>
            </a:r>
            <a:endParaRPr sz="2600">
              <a:latin typeface="Trebuchet MS"/>
              <a:cs typeface="Trebuchet MS"/>
            </a:endParaRPr>
          </a:p>
          <a:p>
            <a:pPr marL="287020" marR="180975" indent="-274955" algn="just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655" algn="l"/>
              </a:tabLst>
            </a:pPr>
            <a:r>
              <a:rPr sz="2600" spc="-100" dirty="0">
                <a:latin typeface="Trebuchet MS"/>
                <a:cs typeface="Trebuchet MS"/>
              </a:rPr>
              <a:t>In </a:t>
            </a:r>
            <a:r>
              <a:rPr sz="2600" spc="-155" dirty="0">
                <a:latin typeface="Trebuchet MS"/>
                <a:cs typeface="Trebuchet MS"/>
              </a:rPr>
              <a:t>directive </a:t>
            </a:r>
            <a:r>
              <a:rPr sz="2600" spc="-160" dirty="0">
                <a:latin typeface="Trebuchet MS"/>
                <a:cs typeface="Trebuchet MS"/>
              </a:rPr>
              <a:t>counselling, the </a:t>
            </a:r>
            <a:r>
              <a:rPr sz="2600" spc="-95" dirty="0">
                <a:latin typeface="Trebuchet MS"/>
                <a:cs typeface="Trebuchet MS"/>
              </a:rPr>
              <a:t>counsellor </a:t>
            </a:r>
            <a:r>
              <a:rPr sz="2600" spc="-185" dirty="0">
                <a:latin typeface="Trebuchet MS"/>
                <a:cs typeface="Trebuchet MS"/>
              </a:rPr>
              <a:t>plays </a:t>
            </a:r>
            <a:r>
              <a:rPr sz="2600" spc="-260" dirty="0">
                <a:latin typeface="Trebuchet MS"/>
                <a:cs typeface="Trebuchet MS"/>
              </a:rPr>
              <a:t>a </a:t>
            </a:r>
            <a:r>
              <a:rPr sz="2600" spc="-180" dirty="0">
                <a:latin typeface="Trebuchet MS"/>
                <a:cs typeface="Trebuchet MS"/>
              </a:rPr>
              <a:t>leading </a:t>
            </a:r>
            <a:r>
              <a:rPr sz="2600" spc="-100" dirty="0">
                <a:latin typeface="Trebuchet MS"/>
                <a:cs typeface="Trebuchet MS"/>
              </a:rPr>
              <a:t>role </a:t>
            </a:r>
            <a:r>
              <a:rPr sz="2600" spc="-215" dirty="0">
                <a:latin typeface="Trebuchet MS"/>
                <a:cs typeface="Trebuchet MS"/>
              </a:rPr>
              <a:t>&amp; </a:t>
            </a:r>
            <a:r>
              <a:rPr sz="2600" spc="-21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uses </a:t>
            </a:r>
            <a:r>
              <a:rPr sz="2600" spc="-260" dirty="0">
                <a:latin typeface="Trebuchet MS"/>
                <a:cs typeface="Trebuchet MS"/>
              </a:rPr>
              <a:t>a </a:t>
            </a:r>
            <a:r>
              <a:rPr sz="2600" spc="-150" dirty="0">
                <a:latin typeface="Trebuchet MS"/>
                <a:cs typeface="Trebuchet MS"/>
              </a:rPr>
              <a:t>variety </a:t>
            </a:r>
            <a:r>
              <a:rPr sz="2600" spc="-140" dirty="0">
                <a:latin typeface="Trebuchet MS"/>
                <a:cs typeface="Trebuchet MS"/>
              </a:rPr>
              <a:t>of </a:t>
            </a:r>
            <a:r>
              <a:rPr sz="2600" spc="-145" dirty="0">
                <a:latin typeface="Trebuchet MS"/>
                <a:cs typeface="Trebuchet MS"/>
              </a:rPr>
              <a:t>techniques </a:t>
            </a:r>
            <a:r>
              <a:rPr sz="2600" spc="-70" dirty="0">
                <a:latin typeface="Trebuchet MS"/>
                <a:cs typeface="Trebuchet MS"/>
              </a:rPr>
              <a:t>to </a:t>
            </a:r>
            <a:r>
              <a:rPr sz="2600" spc="-140" dirty="0">
                <a:latin typeface="Trebuchet MS"/>
                <a:cs typeface="Trebuchet MS"/>
              </a:rPr>
              <a:t>suggest appropriate </a:t>
            </a:r>
            <a:r>
              <a:rPr sz="2600" spc="-90" dirty="0">
                <a:latin typeface="Trebuchet MS"/>
                <a:cs typeface="Trebuchet MS"/>
              </a:rPr>
              <a:t>solutions 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co</a:t>
            </a:r>
            <a:r>
              <a:rPr sz="2600" spc="-114" dirty="0">
                <a:latin typeface="Trebuchet MS"/>
                <a:cs typeface="Trebuchet MS"/>
              </a:rPr>
              <a:t>un</a:t>
            </a: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5" dirty="0">
                <a:latin typeface="Trebuchet MS"/>
                <a:cs typeface="Trebuchet MS"/>
              </a:rPr>
              <a:t>'s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29" dirty="0">
                <a:latin typeface="Trebuchet MS"/>
                <a:cs typeface="Trebuchet MS"/>
              </a:rPr>
              <a:t>b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245" dirty="0">
                <a:latin typeface="Trebuchet MS"/>
                <a:cs typeface="Trebuchet MS"/>
              </a:rPr>
              <a:t>em.</a:t>
            </a:r>
            <a:endParaRPr sz="2600">
              <a:latin typeface="Trebuchet MS"/>
              <a:cs typeface="Trebuchet MS"/>
            </a:endParaRPr>
          </a:p>
          <a:p>
            <a:pPr marL="287020" marR="42481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This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approach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also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known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as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i="1" spc="-245" dirty="0">
                <a:latin typeface="Trebuchet MS"/>
                <a:cs typeface="Trebuchet MS"/>
              </a:rPr>
              <a:t>authoritarian</a:t>
            </a:r>
            <a:r>
              <a:rPr sz="2600" i="1" spc="5" dirty="0">
                <a:latin typeface="Trebuchet MS"/>
                <a:cs typeface="Trebuchet MS"/>
              </a:rPr>
              <a:t> </a:t>
            </a:r>
            <a:r>
              <a:rPr sz="2600" spc="25" dirty="0">
                <a:latin typeface="Trebuchet MS"/>
                <a:cs typeface="Trebuchet MS"/>
              </a:rPr>
              <a:t>or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i="1" spc="-240" dirty="0">
                <a:latin typeface="Trebuchet MS"/>
                <a:cs typeface="Trebuchet MS"/>
              </a:rPr>
              <a:t>psychoanalytic </a:t>
            </a:r>
            <a:r>
              <a:rPr sz="2600" i="1" spc="-770" dirty="0">
                <a:latin typeface="Trebuchet MS"/>
                <a:cs typeface="Trebuchet MS"/>
              </a:rPr>
              <a:t> </a:t>
            </a:r>
            <a:r>
              <a:rPr sz="2600" i="1" spc="-220" dirty="0">
                <a:latin typeface="Trebuchet MS"/>
                <a:cs typeface="Trebuchet MS"/>
              </a:rPr>
              <a:t>approach</a:t>
            </a:r>
            <a:r>
              <a:rPr sz="2600" spc="-22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active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help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individuals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making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decisions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find</a:t>
            </a:r>
            <a:r>
              <a:rPr sz="2600" spc="-12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50" dirty="0">
                <a:latin typeface="Trebuchet MS"/>
                <a:cs typeface="Trebuchet MS"/>
              </a:rPr>
              <a:t> 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00" dirty="0">
                <a:latin typeface="Trebuchet MS"/>
                <a:cs typeface="Trebuchet MS"/>
              </a:rPr>
              <a:t>uti</a:t>
            </a:r>
            <a:r>
              <a:rPr sz="2600" spc="-120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25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bl</a:t>
            </a:r>
            <a:r>
              <a:rPr sz="2600" spc="-19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ms.</a:t>
            </a:r>
            <a:endParaRPr sz="2600">
              <a:latin typeface="Trebuchet MS"/>
              <a:cs typeface="Trebuchet MS"/>
            </a:endParaRPr>
          </a:p>
          <a:p>
            <a:pPr marL="226060" indent="-21336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26060" algn="l"/>
              </a:tabLst>
            </a:pPr>
            <a:r>
              <a:rPr sz="2600" u="dash" spc="-30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8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The</a:t>
            </a:r>
            <a:r>
              <a:rPr sz="2600" u="dash" spc="-6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9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counsellor</a:t>
            </a:r>
            <a:r>
              <a:rPr sz="26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believes</a:t>
            </a:r>
            <a:r>
              <a:rPr sz="2600" u="dash" spc="-2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5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in</a:t>
            </a:r>
            <a:r>
              <a:rPr sz="26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the</a:t>
            </a:r>
            <a:r>
              <a:rPr sz="2600" u="dash" spc="-3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7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limited</a:t>
            </a:r>
            <a:r>
              <a:rPr sz="26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95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capacity</a:t>
            </a:r>
            <a:r>
              <a:rPr sz="2600" u="dash" spc="-2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of</a:t>
            </a:r>
            <a:r>
              <a:rPr sz="2600" u="dash" spc="-4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1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the</a:t>
            </a:r>
            <a:r>
              <a:rPr sz="2600" u="dash" spc="-6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dash" spc="-200" dirty="0"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patient.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86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5"/>
              </a:spcBef>
              <a:tabLst>
                <a:tab pos="2807335" algn="l"/>
                <a:tab pos="3547110" algn="l"/>
              </a:tabLst>
            </a:pPr>
            <a:r>
              <a:rPr sz="3200" i="0" spc="240" dirty="0">
                <a:solidFill>
                  <a:srgbClr val="FFFF00"/>
                </a:solidFill>
                <a:latin typeface="Cambria"/>
                <a:cs typeface="Cambria"/>
              </a:rPr>
              <a:t>DEFINITION	</a:t>
            </a:r>
            <a:r>
              <a:rPr sz="3200" i="0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i="0" spc="305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4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6244" y="1237614"/>
            <a:ext cx="8074025" cy="40976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477520" indent="-274320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185" dirty="0">
                <a:latin typeface="Trebuchet MS"/>
                <a:cs typeface="Trebuchet MS"/>
              </a:rPr>
              <a:t>C</a:t>
            </a:r>
            <a:r>
              <a:rPr sz="2800" spc="18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un</a:t>
            </a:r>
            <a:r>
              <a:rPr sz="2800" spc="-175" dirty="0">
                <a:latin typeface="Trebuchet MS"/>
                <a:cs typeface="Trebuchet MS"/>
              </a:rPr>
              <a:t>sel</a:t>
            </a:r>
            <a:r>
              <a:rPr sz="2800" spc="-110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essen</a:t>
            </a:r>
            <a:r>
              <a:rPr sz="2800" spc="-105" dirty="0">
                <a:latin typeface="Trebuchet MS"/>
                <a:cs typeface="Trebuchet MS"/>
              </a:rPr>
              <a:t>t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229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cess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ch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sel</a:t>
            </a:r>
            <a:r>
              <a:rPr sz="2800" spc="-11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assists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30" dirty="0">
                <a:latin typeface="Trebuchet MS"/>
                <a:cs typeface="Trebuchet MS"/>
              </a:rPr>
              <a:t>e  interpretations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facts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relating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choice,</a:t>
            </a:r>
            <a:r>
              <a:rPr sz="2800" spc="-380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plan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or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415" dirty="0">
                <a:latin typeface="Trebuchet MS"/>
                <a:cs typeface="Trebuchet MS"/>
              </a:rPr>
              <a:t>j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50" dirty="0">
                <a:latin typeface="Trebuchet MS"/>
                <a:cs typeface="Trebuchet MS"/>
              </a:rPr>
              <a:t>stment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ch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40" dirty="0">
                <a:latin typeface="Trebuchet MS"/>
                <a:cs typeface="Trebuchet MS"/>
              </a:rPr>
              <a:t>eeds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45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5811520">
              <a:lnSpc>
                <a:spcPct val="100000"/>
              </a:lnSpc>
              <a:spcBef>
                <a:spcPts val="610"/>
              </a:spcBef>
            </a:pPr>
            <a:r>
              <a:rPr sz="2800" spc="-125" dirty="0">
                <a:latin typeface="Trebuchet MS"/>
                <a:cs typeface="Trebuchet MS"/>
              </a:rPr>
              <a:t>-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190" dirty="0">
                <a:latin typeface="Trebuchet MS"/>
                <a:cs typeface="Trebuchet MS"/>
              </a:rPr>
              <a:t>G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540" dirty="0">
                <a:latin typeface="Trebuchet MS"/>
                <a:cs typeface="Trebuchet MS"/>
              </a:rPr>
              <a:t>F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r>
              <a:rPr sz="2800" spc="-355" dirty="0">
                <a:latin typeface="Trebuchet MS"/>
                <a:cs typeface="Trebuchet MS"/>
              </a:rPr>
              <a:t> </a:t>
            </a:r>
            <a:r>
              <a:rPr sz="2800" spc="-60" dirty="0">
                <a:latin typeface="Trebuchet MS"/>
                <a:cs typeface="Trebuchet MS"/>
              </a:rPr>
              <a:t>S</a:t>
            </a:r>
            <a:r>
              <a:rPr sz="2800" spc="-165" dirty="0">
                <a:latin typeface="Trebuchet MS"/>
                <a:cs typeface="Trebuchet MS"/>
              </a:rPr>
              <a:t>mith</a:t>
            </a:r>
            <a:endParaRPr sz="2800">
              <a:latin typeface="Trebuchet MS"/>
              <a:cs typeface="Trebuchet MS"/>
            </a:endParaRPr>
          </a:p>
          <a:p>
            <a:pPr marL="287020" marR="76581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190" dirty="0">
                <a:latin typeface="Trebuchet MS"/>
                <a:cs typeface="Trebuchet MS"/>
              </a:rPr>
              <a:t>C</a:t>
            </a:r>
            <a:r>
              <a:rPr sz="2800" spc="175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un</a:t>
            </a:r>
            <a:r>
              <a:rPr sz="2800" spc="-170" dirty="0">
                <a:latin typeface="Trebuchet MS"/>
                <a:cs typeface="Trebuchet MS"/>
              </a:rPr>
              <a:t>sel</a:t>
            </a:r>
            <a:r>
              <a:rPr sz="2800" spc="-110" dirty="0">
                <a:latin typeface="Trebuchet MS"/>
                <a:cs typeface="Trebuchet MS"/>
              </a:rPr>
              <a:t>i</a:t>
            </a:r>
            <a:r>
              <a:rPr sz="2800" spc="-14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5" dirty="0">
                <a:latin typeface="Trebuchet MS"/>
                <a:cs typeface="Trebuchet MS"/>
              </a:rPr>
              <a:t> se</a:t>
            </a:r>
            <a:r>
              <a:rPr sz="2800" spc="-8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ct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con</a:t>
            </a:r>
            <a:r>
              <a:rPr sz="2800" spc="-170" dirty="0">
                <a:latin typeface="Trebuchet MS"/>
                <a:cs typeface="Trebuchet MS"/>
              </a:rPr>
              <a:t>tacts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wit</a:t>
            </a:r>
            <a:r>
              <a:rPr sz="2800" spc="-155" dirty="0">
                <a:latin typeface="Trebuchet MS"/>
                <a:cs typeface="Trebuchet MS"/>
              </a:rPr>
              <a:t>h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170" dirty="0">
                <a:latin typeface="Trebuchet MS"/>
                <a:cs typeface="Trebuchet MS"/>
              </a:rPr>
              <a:t>individual </a:t>
            </a:r>
            <a:r>
              <a:rPr sz="2800" spc="-130" dirty="0">
                <a:latin typeface="Trebuchet MS"/>
                <a:cs typeface="Trebuchet MS"/>
              </a:rPr>
              <a:t>which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aims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offer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him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assistance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 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cha</a:t>
            </a:r>
            <a:r>
              <a:rPr sz="2800" spc="-165" dirty="0">
                <a:latin typeface="Trebuchet MS"/>
                <a:cs typeface="Trebuchet MS"/>
              </a:rPr>
              <a:t>n</a:t>
            </a:r>
            <a:r>
              <a:rPr sz="2800" spc="-250" dirty="0">
                <a:latin typeface="Trebuchet MS"/>
                <a:cs typeface="Trebuchet MS"/>
              </a:rPr>
              <a:t>g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att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160" dirty="0">
                <a:latin typeface="Trebuchet MS"/>
                <a:cs typeface="Trebuchet MS"/>
              </a:rPr>
              <a:t>de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be</a:t>
            </a:r>
            <a:r>
              <a:rPr sz="2800" spc="-150" dirty="0">
                <a:latin typeface="Trebuchet MS"/>
                <a:cs typeface="Trebuchet MS"/>
              </a:rPr>
              <a:t>h</a:t>
            </a:r>
            <a:r>
              <a:rPr sz="2800" spc="-370" dirty="0">
                <a:latin typeface="Trebuchet MS"/>
                <a:cs typeface="Trebuchet MS"/>
              </a:rPr>
              <a:t>a</a:t>
            </a:r>
            <a:r>
              <a:rPr sz="2800" spc="-85" dirty="0">
                <a:latin typeface="Trebuchet MS"/>
                <a:cs typeface="Trebuchet MS"/>
              </a:rPr>
              <a:t>vi</a:t>
            </a:r>
            <a:r>
              <a:rPr sz="2800" spc="-105" dirty="0">
                <a:latin typeface="Trebuchet MS"/>
                <a:cs typeface="Trebuchet MS"/>
              </a:rPr>
              <a:t>o</a:t>
            </a:r>
            <a:r>
              <a:rPr sz="2800" spc="-15" dirty="0">
                <a:latin typeface="Trebuchet MS"/>
                <a:cs typeface="Trebuchet MS"/>
              </a:rPr>
              <a:t>r</a:t>
            </a:r>
            <a:r>
              <a:rPr sz="2800" spc="-25" dirty="0">
                <a:latin typeface="Trebuchet MS"/>
                <a:cs typeface="Trebuchet MS"/>
              </a:rPr>
              <a:t>s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6113780">
              <a:lnSpc>
                <a:spcPct val="100000"/>
              </a:lnSpc>
              <a:spcBef>
                <a:spcPts val="605"/>
              </a:spcBef>
            </a:pPr>
            <a:r>
              <a:rPr sz="2800" spc="-120" dirty="0">
                <a:latin typeface="Trebuchet MS"/>
                <a:cs typeface="Trebuchet MS"/>
              </a:rPr>
              <a:t>-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Carl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R</a:t>
            </a:r>
            <a:r>
              <a:rPr sz="2800" spc="65" dirty="0">
                <a:latin typeface="Trebuchet MS"/>
                <a:cs typeface="Trebuchet MS"/>
              </a:rPr>
              <a:t>o</a:t>
            </a:r>
            <a:r>
              <a:rPr sz="2800" spc="-135" dirty="0">
                <a:latin typeface="Trebuchet MS"/>
                <a:cs typeface="Trebuchet MS"/>
              </a:rPr>
              <a:t>ge</a:t>
            </a:r>
            <a:r>
              <a:rPr sz="2800" spc="-114" dirty="0">
                <a:latin typeface="Trebuchet MS"/>
                <a:cs typeface="Trebuchet MS"/>
              </a:rPr>
              <a:t>r</a:t>
            </a:r>
            <a:r>
              <a:rPr sz="2800" spc="-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9525" y="3343275"/>
            <a:ext cx="9163050" cy="30670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65468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20" dirty="0"/>
              <a:t>I.</a:t>
            </a:r>
            <a:r>
              <a:rPr spc="295" dirty="0"/>
              <a:t> </a:t>
            </a:r>
            <a:r>
              <a:rPr spc="200" dirty="0"/>
              <a:t>Directive</a:t>
            </a:r>
            <a:r>
              <a:rPr spc="285" dirty="0"/>
              <a:t> </a:t>
            </a:r>
            <a:r>
              <a:rPr spc="250" dirty="0"/>
              <a:t>Counselling</a:t>
            </a:r>
            <a:r>
              <a:rPr spc="300" dirty="0"/>
              <a:t> </a:t>
            </a:r>
            <a:r>
              <a:rPr spc="265" dirty="0"/>
              <a:t>Approach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5193" y="4438014"/>
            <a:ext cx="962660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4445" algn="ctr">
              <a:lnSpc>
                <a:spcPct val="100000"/>
              </a:lnSpc>
              <a:spcBef>
                <a:spcPts val="90"/>
              </a:spcBef>
            </a:pPr>
            <a:r>
              <a:rPr sz="2000" spc="14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need-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based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70607" y="3904233"/>
            <a:ext cx="962660" cy="2159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0"/>
              </a:spcBef>
            </a:pP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Problem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focused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rather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than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patient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focused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73170" y="3904233"/>
            <a:ext cx="989965" cy="18542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90"/>
              </a:spcBef>
            </a:pP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Used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000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patients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incapable </a:t>
            </a:r>
            <a:r>
              <a:rPr sz="2000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sol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g 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their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lems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7928" y="4438014"/>
            <a:ext cx="1141095" cy="9391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90"/>
              </a:spcBef>
            </a:pP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sk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om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counsellor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430604"/>
            <a:ext cx="8935085" cy="342201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R="219710" algn="r">
              <a:lnSpc>
                <a:spcPct val="100000"/>
              </a:lnSpc>
              <a:spcBef>
                <a:spcPts val="1635"/>
              </a:spcBef>
            </a:pPr>
            <a:r>
              <a:rPr sz="2900" b="1" i="1" spc="35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 dirty="0">
              <a:latin typeface="Cambria"/>
              <a:cs typeface="Cambria"/>
            </a:endParaRPr>
          </a:p>
          <a:p>
            <a:pPr marL="287020" marR="191135" indent="-274320" algn="just">
              <a:lnSpc>
                <a:spcPct val="100000"/>
              </a:lnSpc>
              <a:spcBef>
                <a:spcPts val="135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85" dirty="0">
                <a:cs typeface="Trebuchet MS"/>
              </a:rPr>
              <a:t>The</a:t>
            </a:r>
            <a:r>
              <a:rPr sz="2600" spc="-65" dirty="0">
                <a:cs typeface="Trebuchet MS"/>
              </a:rPr>
              <a:t> </a:t>
            </a:r>
            <a:r>
              <a:rPr sz="2600" spc="-175" dirty="0">
                <a:cs typeface="Trebuchet MS"/>
              </a:rPr>
              <a:t>patient</a:t>
            </a:r>
            <a:r>
              <a:rPr sz="2600" spc="-40" dirty="0">
                <a:cs typeface="Trebuchet MS"/>
              </a:rPr>
              <a:t> </a:t>
            </a:r>
            <a:r>
              <a:rPr sz="2600" spc="-165" dirty="0">
                <a:cs typeface="Trebuchet MS"/>
              </a:rPr>
              <a:t>makes</a:t>
            </a:r>
            <a:r>
              <a:rPr sz="2600" spc="-45" dirty="0">
                <a:cs typeface="Trebuchet MS"/>
              </a:rPr>
              <a:t> </a:t>
            </a:r>
            <a:r>
              <a:rPr sz="2600" spc="-160" dirty="0">
                <a:cs typeface="Trebuchet MS"/>
              </a:rPr>
              <a:t>the</a:t>
            </a:r>
            <a:r>
              <a:rPr sz="2600" spc="-30" dirty="0">
                <a:cs typeface="Trebuchet MS"/>
              </a:rPr>
              <a:t> </a:t>
            </a:r>
            <a:r>
              <a:rPr sz="2600" spc="-120" dirty="0">
                <a:cs typeface="Trebuchet MS"/>
              </a:rPr>
              <a:t>decision</a:t>
            </a:r>
            <a:r>
              <a:rPr sz="2600" spc="-60" dirty="0">
                <a:cs typeface="Trebuchet MS"/>
              </a:rPr>
              <a:t> </a:t>
            </a:r>
            <a:r>
              <a:rPr sz="2600" spc="-150" dirty="0">
                <a:cs typeface="Trebuchet MS"/>
              </a:rPr>
              <a:t>but</a:t>
            </a:r>
            <a:r>
              <a:rPr sz="2600" spc="-40" dirty="0">
                <a:cs typeface="Trebuchet MS"/>
              </a:rPr>
              <a:t> </a:t>
            </a:r>
            <a:r>
              <a:rPr sz="2600" spc="-160" dirty="0">
                <a:cs typeface="Trebuchet MS"/>
              </a:rPr>
              <a:t>the</a:t>
            </a:r>
            <a:r>
              <a:rPr sz="2600" spc="-65" dirty="0">
                <a:cs typeface="Trebuchet MS"/>
              </a:rPr>
              <a:t> </a:t>
            </a:r>
            <a:r>
              <a:rPr sz="2600" spc="-95" dirty="0">
                <a:cs typeface="Trebuchet MS"/>
              </a:rPr>
              <a:t>counsellor</a:t>
            </a:r>
            <a:r>
              <a:rPr sz="2600" spc="-60" dirty="0">
                <a:cs typeface="Trebuchet MS"/>
              </a:rPr>
              <a:t> </a:t>
            </a:r>
            <a:r>
              <a:rPr sz="2600" spc="-80" dirty="0">
                <a:cs typeface="Trebuchet MS"/>
              </a:rPr>
              <a:t>does</a:t>
            </a:r>
            <a:r>
              <a:rPr sz="2600" spc="-45" dirty="0">
                <a:cs typeface="Trebuchet MS"/>
              </a:rPr>
              <a:t> </a:t>
            </a:r>
            <a:r>
              <a:rPr sz="2600" spc="-220" dirty="0">
                <a:cs typeface="Trebuchet MS"/>
              </a:rPr>
              <a:t>all</a:t>
            </a:r>
            <a:r>
              <a:rPr sz="2600" spc="-30" dirty="0">
                <a:cs typeface="Trebuchet MS"/>
              </a:rPr>
              <a:t> </a:t>
            </a:r>
            <a:r>
              <a:rPr sz="2600" spc="-155" dirty="0">
                <a:cs typeface="Trebuchet MS"/>
              </a:rPr>
              <a:t>he </a:t>
            </a:r>
            <a:r>
              <a:rPr sz="2600" spc="-150" dirty="0">
                <a:cs typeface="Trebuchet MS"/>
              </a:rPr>
              <a:t> </a:t>
            </a:r>
            <a:r>
              <a:rPr sz="2600" spc="-185" dirty="0">
                <a:cs typeface="Trebuchet MS"/>
              </a:rPr>
              <a:t>can</a:t>
            </a:r>
            <a:r>
              <a:rPr sz="2600" spc="-60" dirty="0">
                <a:cs typeface="Trebuchet MS"/>
              </a:rPr>
              <a:t> </a:t>
            </a:r>
            <a:r>
              <a:rPr sz="2600" spc="-70" dirty="0">
                <a:cs typeface="Trebuchet MS"/>
              </a:rPr>
              <a:t>to</a:t>
            </a:r>
            <a:r>
              <a:rPr sz="2600" spc="-45" dirty="0">
                <a:cs typeface="Trebuchet MS"/>
              </a:rPr>
              <a:t> </a:t>
            </a:r>
            <a:r>
              <a:rPr sz="2600" spc="-185" dirty="0">
                <a:cs typeface="Trebuchet MS"/>
              </a:rPr>
              <a:t>get</a:t>
            </a:r>
            <a:r>
              <a:rPr sz="2600" spc="-35" dirty="0">
                <a:cs typeface="Trebuchet MS"/>
              </a:rPr>
              <a:t> </a:t>
            </a:r>
            <a:r>
              <a:rPr sz="2600" spc="-160" dirty="0">
                <a:cs typeface="Trebuchet MS"/>
              </a:rPr>
              <a:t>the</a:t>
            </a:r>
            <a:r>
              <a:rPr sz="2600" spc="-55" dirty="0">
                <a:cs typeface="Trebuchet MS"/>
              </a:rPr>
              <a:t> </a:t>
            </a:r>
            <a:r>
              <a:rPr sz="2600" spc="-175" dirty="0">
                <a:cs typeface="Trebuchet MS"/>
              </a:rPr>
              <a:t>patient</a:t>
            </a:r>
            <a:r>
              <a:rPr sz="2600" spc="-30" dirty="0">
                <a:cs typeface="Trebuchet MS"/>
              </a:rPr>
              <a:t> </a:t>
            </a:r>
            <a:r>
              <a:rPr sz="2600" spc="-190" dirty="0">
                <a:cs typeface="Trebuchet MS"/>
              </a:rPr>
              <a:t>make</a:t>
            </a:r>
            <a:r>
              <a:rPr sz="2600" spc="-25" dirty="0">
                <a:cs typeface="Trebuchet MS"/>
              </a:rPr>
              <a:t> </a:t>
            </a:r>
            <a:r>
              <a:rPr sz="2600" spc="-120" dirty="0">
                <a:cs typeface="Trebuchet MS"/>
              </a:rPr>
              <a:t>decision</a:t>
            </a:r>
            <a:r>
              <a:rPr sz="2600" spc="-60" dirty="0">
                <a:cs typeface="Trebuchet MS"/>
              </a:rPr>
              <a:t> </a:t>
            </a:r>
            <a:r>
              <a:rPr sz="2600" spc="-165" dirty="0">
                <a:cs typeface="Trebuchet MS"/>
              </a:rPr>
              <a:t>keeping</a:t>
            </a:r>
            <a:r>
              <a:rPr sz="2600" spc="-35" dirty="0">
                <a:cs typeface="Trebuchet MS"/>
              </a:rPr>
              <a:t> </a:t>
            </a:r>
            <a:r>
              <a:rPr sz="2600" spc="-135" dirty="0">
                <a:cs typeface="Trebuchet MS"/>
              </a:rPr>
              <a:t>with</a:t>
            </a:r>
            <a:r>
              <a:rPr sz="2600" spc="-35" dirty="0">
                <a:cs typeface="Trebuchet MS"/>
              </a:rPr>
              <a:t> </a:t>
            </a:r>
            <a:r>
              <a:rPr sz="2600" spc="-120" dirty="0">
                <a:cs typeface="Trebuchet MS"/>
              </a:rPr>
              <a:t>his</a:t>
            </a:r>
            <a:r>
              <a:rPr sz="2600" spc="-50" dirty="0">
                <a:cs typeface="Trebuchet MS"/>
              </a:rPr>
              <a:t> </a:t>
            </a:r>
            <a:r>
              <a:rPr sz="2600" spc="-155" dirty="0">
                <a:cs typeface="Trebuchet MS"/>
              </a:rPr>
              <a:t>diagnosis.</a:t>
            </a:r>
            <a:endParaRPr sz="2600" dirty="0">
              <a:cs typeface="Trebuchet MS"/>
            </a:endParaRPr>
          </a:p>
          <a:p>
            <a:pPr marL="287020" marR="5080" indent="-274320" algn="just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235" dirty="0">
                <a:cs typeface="Verdana"/>
              </a:rPr>
              <a:t>The</a:t>
            </a:r>
            <a:r>
              <a:rPr sz="2600" spc="-195" dirty="0">
                <a:cs typeface="Verdana"/>
              </a:rPr>
              <a:t> </a:t>
            </a:r>
            <a:r>
              <a:rPr sz="2600" spc="-225" dirty="0">
                <a:cs typeface="Verdana"/>
              </a:rPr>
              <a:t>counsellor</a:t>
            </a:r>
            <a:r>
              <a:rPr sz="2600" spc="-190" dirty="0">
                <a:cs typeface="Verdana"/>
              </a:rPr>
              <a:t> </a:t>
            </a:r>
            <a:r>
              <a:rPr sz="2600" spc="-210" dirty="0">
                <a:cs typeface="Verdana"/>
              </a:rPr>
              <a:t>tries</a:t>
            </a:r>
            <a:r>
              <a:rPr sz="2600" spc="-175" dirty="0">
                <a:cs typeface="Verdana"/>
              </a:rPr>
              <a:t> </a:t>
            </a:r>
            <a:r>
              <a:rPr sz="2600" spc="-155" dirty="0">
                <a:cs typeface="Verdana"/>
              </a:rPr>
              <a:t>to</a:t>
            </a:r>
            <a:r>
              <a:rPr sz="2600" spc="-195" dirty="0">
                <a:cs typeface="Verdana"/>
              </a:rPr>
              <a:t> </a:t>
            </a:r>
            <a:r>
              <a:rPr sz="2600" spc="-210" dirty="0">
                <a:cs typeface="Verdana"/>
              </a:rPr>
              <a:t>direct</a:t>
            </a:r>
            <a:r>
              <a:rPr sz="2600" spc="-190" dirty="0">
                <a:cs typeface="Verdana"/>
              </a:rPr>
              <a:t> </a:t>
            </a:r>
            <a:r>
              <a:rPr sz="2600" spc="-275" dirty="0">
                <a:cs typeface="Verdana"/>
              </a:rPr>
              <a:t>the</a:t>
            </a:r>
            <a:r>
              <a:rPr sz="2600" spc="-170" dirty="0">
                <a:cs typeface="Verdana"/>
              </a:rPr>
              <a:t> </a:t>
            </a:r>
            <a:r>
              <a:rPr sz="2600" spc="-290" dirty="0">
                <a:cs typeface="Verdana"/>
              </a:rPr>
              <a:t>patient’s</a:t>
            </a:r>
            <a:r>
              <a:rPr sz="2600" spc="-180" dirty="0">
                <a:cs typeface="Verdana"/>
              </a:rPr>
              <a:t> </a:t>
            </a:r>
            <a:r>
              <a:rPr sz="2600" spc="-290" dirty="0">
                <a:cs typeface="Verdana"/>
              </a:rPr>
              <a:t>thinking</a:t>
            </a:r>
            <a:r>
              <a:rPr sz="2600" spc="-180" dirty="0">
                <a:cs typeface="Verdana"/>
              </a:rPr>
              <a:t> </a:t>
            </a:r>
            <a:r>
              <a:rPr sz="2600" spc="-380" dirty="0">
                <a:cs typeface="Verdana"/>
              </a:rPr>
              <a:t>by</a:t>
            </a:r>
            <a:r>
              <a:rPr sz="2600" spc="-175" dirty="0">
                <a:cs typeface="Verdana"/>
              </a:rPr>
              <a:t> </a:t>
            </a:r>
            <a:r>
              <a:rPr sz="2600" spc="-295" dirty="0">
                <a:cs typeface="Verdana"/>
              </a:rPr>
              <a:t>informing, </a:t>
            </a:r>
            <a:r>
              <a:rPr sz="2600" spc="-900" dirty="0">
                <a:cs typeface="Verdana"/>
              </a:rPr>
              <a:t> </a:t>
            </a:r>
            <a:r>
              <a:rPr sz="2600" spc="-155" dirty="0">
                <a:cs typeface="Trebuchet MS"/>
              </a:rPr>
              <a:t>exp</a:t>
            </a:r>
            <a:r>
              <a:rPr sz="2600" spc="-75" dirty="0">
                <a:cs typeface="Trebuchet MS"/>
              </a:rPr>
              <a:t>l</a:t>
            </a:r>
            <a:r>
              <a:rPr sz="2600" spc="-204" dirty="0">
                <a:cs typeface="Trebuchet MS"/>
              </a:rPr>
              <a:t>ain</a:t>
            </a:r>
            <a:r>
              <a:rPr sz="2600" spc="-120" dirty="0">
                <a:cs typeface="Trebuchet MS"/>
              </a:rPr>
              <a:t>i</a:t>
            </a:r>
            <a:r>
              <a:rPr sz="2600" spc="-240" dirty="0">
                <a:cs typeface="Trebuchet MS"/>
              </a:rPr>
              <a:t>ng,</a:t>
            </a:r>
            <a:r>
              <a:rPr sz="2600" spc="-305" dirty="0">
                <a:cs typeface="Trebuchet MS"/>
              </a:rPr>
              <a:t> </a:t>
            </a:r>
            <a:r>
              <a:rPr sz="2600" spc="-175" dirty="0">
                <a:cs typeface="Trebuchet MS"/>
              </a:rPr>
              <a:t>i</a:t>
            </a:r>
            <a:r>
              <a:rPr sz="2600" spc="-120" dirty="0">
                <a:cs typeface="Trebuchet MS"/>
              </a:rPr>
              <a:t>nte</a:t>
            </a:r>
            <a:r>
              <a:rPr sz="2600" spc="-85" dirty="0">
                <a:cs typeface="Trebuchet MS"/>
              </a:rPr>
              <a:t>rp</a:t>
            </a:r>
            <a:r>
              <a:rPr sz="2600" spc="-105" dirty="0">
                <a:cs typeface="Trebuchet MS"/>
              </a:rPr>
              <a:t>r</a:t>
            </a:r>
            <a:r>
              <a:rPr sz="2600" spc="-200" dirty="0">
                <a:cs typeface="Trebuchet MS"/>
              </a:rPr>
              <a:t>et</a:t>
            </a:r>
            <a:r>
              <a:rPr sz="2600" spc="-114" dirty="0">
                <a:cs typeface="Trebuchet MS"/>
              </a:rPr>
              <a:t>i</a:t>
            </a:r>
            <a:r>
              <a:rPr sz="2600" spc="-165" dirty="0">
                <a:cs typeface="Trebuchet MS"/>
              </a:rPr>
              <a:t>ng</a:t>
            </a:r>
            <a:r>
              <a:rPr sz="2600" spc="-65" dirty="0">
                <a:cs typeface="Trebuchet MS"/>
              </a:rPr>
              <a:t> </a:t>
            </a:r>
            <a:r>
              <a:rPr sz="2600" spc="-220" dirty="0">
                <a:cs typeface="Trebuchet MS"/>
              </a:rPr>
              <a:t>&amp;</a:t>
            </a:r>
            <a:r>
              <a:rPr sz="2600" spc="-60" dirty="0">
                <a:cs typeface="Trebuchet MS"/>
              </a:rPr>
              <a:t> </a:t>
            </a:r>
            <a:r>
              <a:rPr sz="2600" spc="-185" dirty="0">
                <a:cs typeface="Trebuchet MS"/>
              </a:rPr>
              <a:t>ad</a:t>
            </a:r>
            <a:r>
              <a:rPr sz="2600" spc="-180" dirty="0">
                <a:cs typeface="Trebuchet MS"/>
              </a:rPr>
              <a:t>v</a:t>
            </a:r>
            <a:r>
              <a:rPr sz="2600" spc="-175" dirty="0">
                <a:cs typeface="Trebuchet MS"/>
              </a:rPr>
              <a:t>i</a:t>
            </a:r>
            <a:r>
              <a:rPr sz="2600" spc="-55" dirty="0">
                <a:cs typeface="Trebuchet MS"/>
              </a:rPr>
              <a:t>s</a:t>
            </a:r>
            <a:r>
              <a:rPr sz="2600" spc="-175" dirty="0">
                <a:cs typeface="Trebuchet MS"/>
              </a:rPr>
              <a:t>i</a:t>
            </a:r>
            <a:r>
              <a:rPr sz="2600" spc="-240" dirty="0">
                <a:cs typeface="Trebuchet MS"/>
              </a:rPr>
              <a:t>ng.</a:t>
            </a:r>
            <a:endParaRPr sz="2600" dirty="0">
              <a:cs typeface="Trebuchet MS"/>
            </a:endParaRPr>
          </a:p>
          <a:p>
            <a:pPr marL="287020" indent="-274320" algn="just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i="1" spc="-229" dirty="0">
                <a:cs typeface="Trebuchet MS"/>
              </a:rPr>
              <a:t>The</a:t>
            </a:r>
            <a:r>
              <a:rPr sz="2600" i="1" spc="-60" dirty="0">
                <a:cs typeface="Trebuchet MS"/>
              </a:rPr>
              <a:t> </a:t>
            </a:r>
            <a:r>
              <a:rPr sz="2600" i="1" spc="-210" dirty="0">
                <a:cs typeface="Trebuchet MS"/>
              </a:rPr>
              <a:t>basic</a:t>
            </a:r>
            <a:r>
              <a:rPr sz="2600" i="1" spc="-25" dirty="0">
                <a:cs typeface="Trebuchet MS"/>
              </a:rPr>
              <a:t> </a:t>
            </a:r>
            <a:r>
              <a:rPr sz="2600" i="1" spc="-220" dirty="0">
                <a:cs typeface="Trebuchet MS"/>
              </a:rPr>
              <a:t>assumptions</a:t>
            </a:r>
            <a:r>
              <a:rPr sz="2600" i="1" spc="15" dirty="0">
                <a:cs typeface="Trebuchet MS"/>
              </a:rPr>
              <a:t> </a:t>
            </a:r>
            <a:r>
              <a:rPr sz="2600" i="1" spc="-280" dirty="0">
                <a:cs typeface="Trebuchet MS"/>
              </a:rPr>
              <a:t>related</a:t>
            </a:r>
            <a:r>
              <a:rPr sz="2600" i="1" spc="-25" dirty="0">
                <a:cs typeface="Trebuchet MS"/>
              </a:rPr>
              <a:t> </a:t>
            </a:r>
            <a:r>
              <a:rPr sz="2600" i="1" spc="-305" dirty="0">
                <a:cs typeface="Trebuchet MS"/>
              </a:rPr>
              <a:t>to</a:t>
            </a:r>
            <a:r>
              <a:rPr sz="2600" i="1" spc="-50" dirty="0">
                <a:cs typeface="Trebuchet MS"/>
              </a:rPr>
              <a:t> </a:t>
            </a:r>
            <a:r>
              <a:rPr sz="2600" i="1" spc="-285" dirty="0">
                <a:cs typeface="Trebuchet MS"/>
              </a:rPr>
              <a:t>directive</a:t>
            </a:r>
            <a:r>
              <a:rPr sz="2600" i="1" spc="-40" dirty="0">
                <a:cs typeface="Trebuchet MS"/>
              </a:rPr>
              <a:t> </a:t>
            </a:r>
            <a:r>
              <a:rPr sz="2600" i="1" spc="-250" dirty="0">
                <a:cs typeface="Trebuchet MS"/>
              </a:rPr>
              <a:t>counselling</a:t>
            </a:r>
            <a:r>
              <a:rPr sz="2600" i="1" spc="10" dirty="0">
                <a:cs typeface="Trebuchet MS"/>
              </a:rPr>
              <a:t> </a:t>
            </a:r>
            <a:r>
              <a:rPr sz="2600" i="1" spc="-229" dirty="0">
                <a:cs typeface="Trebuchet MS"/>
              </a:rPr>
              <a:t>approach:</a:t>
            </a:r>
            <a:endParaRPr sz="2600" dirty="0">
              <a:cs typeface="Trebuchet MS"/>
            </a:endParaRPr>
          </a:p>
          <a:p>
            <a:pPr marR="330200" algn="r">
              <a:lnSpc>
                <a:spcPct val="100000"/>
              </a:lnSpc>
              <a:spcBef>
                <a:spcPts val="1165"/>
              </a:spcBef>
            </a:pP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Ma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ki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84491" y="3828033"/>
            <a:ext cx="1261745" cy="2159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0"/>
              </a:spcBef>
            </a:pP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best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ossi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9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se 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counselee's </a:t>
            </a:r>
            <a:r>
              <a:rPr sz="2000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intellectual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iti</a:t>
            </a:r>
            <a:r>
              <a:rPr sz="2000" spc="-1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&amp;  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resources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65468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20" dirty="0"/>
              <a:t>I.</a:t>
            </a:r>
            <a:r>
              <a:rPr spc="295" dirty="0"/>
              <a:t> </a:t>
            </a:r>
            <a:r>
              <a:rPr spc="200" dirty="0"/>
              <a:t>Directive</a:t>
            </a:r>
            <a:r>
              <a:rPr spc="285" dirty="0"/>
              <a:t> </a:t>
            </a:r>
            <a:r>
              <a:rPr spc="250" dirty="0"/>
              <a:t>Counselling</a:t>
            </a:r>
            <a:r>
              <a:rPr spc="300" dirty="0"/>
              <a:t> </a:t>
            </a:r>
            <a:r>
              <a:rPr spc="265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430604"/>
            <a:ext cx="8771890" cy="209994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635"/>
              </a:spcBef>
            </a:pPr>
            <a:r>
              <a:rPr sz="2900" b="1" i="1" spc="35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1384935">
              <a:lnSpc>
                <a:spcPct val="100000"/>
              </a:lnSpc>
              <a:spcBef>
                <a:spcPts val="1355"/>
              </a:spcBef>
            </a:pPr>
            <a:r>
              <a:rPr sz="2600" b="1" i="1" spc="-110" dirty="0">
                <a:latin typeface="Trebuchet MS"/>
                <a:cs typeface="Trebuchet MS"/>
              </a:rPr>
              <a:t>Steps</a:t>
            </a:r>
            <a:r>
              <a:rPr sz="2600" b="1" i="1" spc="-60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70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the</a:t>
            </a:r>
            <a:r>
              <a:rPr sz="2600" b="1" i="1" spc="-45" dirty="0">
                <a:latin typeface="Trebuchet MS"/>
                <a:cs typeface="Trebuchet MS"/>
              </a:rPr>
              <a:t> </a:t>
            </a:r>
            <a:r>
              <a:rPr sz="2600" b="1" i="1" spc="-170" dirty="0">
                <a:latin typeface="Trebuchet MS"/>
                <a:cs typeface="Trebuchet MS"/>
              </a:rPr>
              <a:t>directive</a:t>
            </a:r>
            <a:r>
              <a:rPr sz="2600" b="1" i="1" spc="-25" dirty="0">
                <a:latin typeface="Trebuchet MS"/>
                <a:cs typeface="Trebuchet MS"/>
              </a:rPr>
              <a:t> </a:t>
            </a:r>
            <a:r>
              <a:rPr sz="2600" b="1" i="1" spc="-100" dirty="0">
                <a:latin typeface="Trebuchet MS"/>
                <a:cs typeface="Trebuchet MS"/>
              </a:rPr>
              <a:t>counselling</a:t>
            </a:r>
            <a:r>
              <a:rPr sz="2600" b="1" i="1" spc="-70" dirty="0">
                <a:latin typeface="Trebuchet MS"/>
                <a:cs typeface="Trebuchet MS"/>
              </a:rPr>
              <a:t> </a:t>
            </a:r>
            <a:r>
              <a:rPr sz="2600" b="1" i="1" spc="-90" dirty="0">
                <a:latin typeface="Trebuchet MS"/>
                <a:cs typeface="Trebuchet MS"/>
              </a:rPr>
              <a:t>approach</a:t>
            </a:r>
            <a:endParaRPr sz="2600">
              <a:latin typeface="Trebuchet MS"/>
              <a:cs typeface="Trebuchet MS"/>
            </a:endParaRPr>
          </a:p>
          <a:p>
            <a:pPr marL="287020" marR="40386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600" spc="-100" dirty="0">
                <a:latin typeface="Trebuchet MS"/>
                <a:cs typeface="Trebuchet MS"/>
              </a:rPr>
              <a:t>E.G.Williamson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has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given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following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six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steps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providing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di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ecti</a:t>
            </a:r>
            <a:r>
              <a:rPr sz="2600" spc="-235" dirty="0">
                <a:latin typeface="Trebuchet MS"/>
                <a:cs typeface="Trebuchet MS"/>
              </a:rPr>
              <a:t>v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coun</a:t>
            </a:r>
            <a:r>
              <a:rPr sz="2600" spc="-65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2930650"/>
            <a:ext cx="4087367" cy="381762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654240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20" dirty="0"/>
              <a:t>I.</a:t>
            </a:r>
            <a:r>
              <a:rPr spc="320" dirty="0"/>
              <a:t> </a:t>
            </a:r>
            <a:r>
              <a:rPr spc="200" dirty="0"/>
              <a:t>Directive</a:t>
            </a:r>
            <a:r>
              <a:rPr spc="305" dirty="0"/>
              <a:t> </a:t>
            </a:r>
            <a:r>
              <a:rPr spc="245" dirty="0"/>
              <a:t>Counselling</a:t>
            </a:r>
            <a:r>
              <a:rPr spc="32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624662"/>
            <a:ext cx="8716010" cy="4634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900" b="1" i="1" spc="35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283845">
              <a:lnSpc>
                <a:spcPct val="100000"/>
              </a:lnSpc>
              <a:spcBef>
                <a:spcPts val="150"/>
              </a:spcBef>
            </a:pPr>
            <a:r>
              <a:rPr sz="2800" b="1" spc="30" dirty="0">
                <a:latin typeface="Trebuchet MS"/>
                <a:cs typeface="Trebuchet MS"/>
              </a:rPr>
              <a:t>Advantages</a:t>
            </a:r>
            <a:r>
              <a:rPr sz="2800" b="1" spc="-80" dirty="0">
                <a:latin typeface="Trebuchet MS"/>
                <a:cs typeface="Trebuchet MS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of</a:t>
            </a:r>
            <a:r>
              <a:rPr sz="2800" b="1" spc="-9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the</a:t>
            </a:r>
            <a:r>
              <a:rPr sz="2800" b="1" spc="-65" dirty="0">
                <a:latin typeface="Trebuchet MS"/>
                <a:cs typeface="Trebuchet MS"/>
              </a:rPr>
              <a:t> </a:t>
            </a:r>
            <a:r>
              <a:rPr sz="2800" b="1" spc="-40" dirty="0">
                <a:latin typeface="Trebuchet MS"/>
                <a:cs typeface="Trebuchet MS"/>
              </a:rPr>
              <a:t>directive</a:t>
            </a:r>
            <a:r>
              <a:rPr sz="2800" b="1" spc="-125" dirty="0">
                <a:latin typeface="Trebuchet MS"/>
                <a:cs typeface="Trebuchet MS"/>
              </a:rPr>
              <a:t> </a:t>
            </a:r>
            <a:r>
              <a:rPr sz="2800" b="1" spc="-15" dirty="0">
                <a:latin typeface="Trebuchet MS"/>
                <a:cs typeface="Trebuchet MS"/>
              </a:rPr>
              <a:t>counselling</a:t>
            </a:r>
            <a:r>
              <a:rPr sz="2800" b="1" spc="-14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approach</a:t>
            </a:r>
            <a:endParaRPr sz="28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20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300" dirty="0">
                <a:latin typeface="Trebuchet MS"/>
                <a:cs typeface="Trebuchet MS"/>
              </a:rPr>
              <a:t>a</a:t>
            </a:r>
            <a:r>
              <a:rPr sz="2800" spc="-150" dirty="0">
                <a:latin typeface="Trebuchet MS"/>
                <a:cs typeface="Trebuchet MS"/>
              </a:rPr>
              <a:t>pp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85" dirty="0">
                <a:latin typeface="Trebuchet MS"/>
                <a:cs typeface="Trebuchet MS"/>
              </a:rPr>
              <a:t>ach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s</a:t>
            </a:r>
            <a:r>
              <a:rPr sz="2800" spc="-28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04" dirty="0">
                <a:latin typeface="Trebuchet MS"/>
                <a:cs typeface="Trebuchet MS"/>
              </a:rPr>
              <a:t>m</a:t>
            </a:r>
            <a:r>
              <a:rPr sz="2800" spc="-100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31178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emp</a:t>
            </a:r>
            <a:r>
              <a:rPr sz="2800" spc="-130" dirty="0">
                <a:latin typeface="Trebuchet MS"/>
                <a:cs typeface="Trebuchet MS"/>
              </a:rPr>
              <a:t>h</a:t>
            </a:r>
            <a:r>
              <a:rPr sz="2800" spc="-160" dirty="0">
                <a:latin typeface="Trebuchet MS"/>
                <a:cs typeface="Trebuchet MS"/>
              </a:rPr>
              <a:t>asi</a:t>
            </a:r>
            <a:r>
              <a:rPr sz="2800" spc="-185" dirty="0">
                <a:latin typeface="Trebuchet MS"/>
                <a:cs typeface="Trebuchet MS"/>
              </a:rPr>
              <a:t>z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70" dirty="0">
                <a:latin typeface="Trebuchet MS"/>
                <a:cs typeface="Trebuchet MS"/>
              </a:rPr>
              <a:t>em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140" dirty="0">
                <a:latin typeface="Trebuchet MS"/>
                <a:cs typeface="Trebuchet MS"/>
              </a:rPr>
              <a:t>vid</a:t>
            </a:r>
            <a:r>
              <a:rPr sz="2800" spc="-155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385" dirty="0">
                <a:latin typeface="Trebuchet MS"/>
                <a:cs typeface="Trebuchet MS"/>
              </a:rPr>
              <a:t>.</a:t>
            </a: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20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can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see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mo</a:t>
            </a:r>
            <a:r>
              <a:rPr sz="2800" spc="-7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5" dirty="0">
                <a:latin typeface="Trebuchet MS"/>
                <a:cs typeface="Trebuchet MS"/>
              </a:rPr>
              <a:t>b</a:t>
            </a:r>
            <a:r>
              <a:rPr sz="2800" spc="-415" dirty="0">
                <a:latin typeface="Trebuchet MS"/>
                <a:cs typeface="Trebuchet MS"/>
              </a:rPr>
              <a:t>j</a:t>
            </a:r>
            <a:r>
              <a:rPr sz="2800" spc="-165" dirty="0">
                <a:latin typeface="Trebuchet MS"/>
                <a:cs typeface="Trebuchet MS"/>
              </a:rPr>
              <a:t>ecti</a:t>
            </a:r>
            <a:r>
              <a:rPr sz="2800" spc="-245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60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25" dirty="0">
                <a:latin typeface="Trebuchet MS"/>
                <a:cs typeface="Trebuchet MS"/>
              </a:rPr>
              <a:t>mself.</a:t>
            </a:r>
            <a:endParaRPr sz="2800">
              <a:latin typeface="Trebuchet MS"/>
              <a:cs typeface="Trebuchet MS"/>
            </a:endParaRPr>
          </a:p>
          <a:p>
            <a:pPr marL="287020" marR="35242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lays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more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emphasis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on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intellectual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rather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than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280" dirty="0">
                <a:latin typeface="Verdana"/>
                <a:cs typeface="Verdana"/>
              </a:rPr>
              <a:t>emotional </a:t>
            </a:r>
            <a:r>
              <a:rPr sz="2800" spc="-330" dirty="0">
                <a:latin typeface="Verdana"/>
                <a:cs typeface="Verdana"/>
              </a:rPr>
              <a:t>aspects</a:t>
            </a:r>
            <a:r>
              <a:rPr sz="2800" spc="-250" dirty="0">
                <a:latin typeface="Verdana"/>
                <a:cs typeface="Verdana"/>
              </a:rPr>
              <a:t> </a:t>
            </a:r>
            <a:r>
              <a:rPr sz="2800" spc="-215" dirty="0">
                <a:latin typeface="Verdana"/>
                <a:cs typeface="Verdana"/>
              </a:rPr>
              <a:t>of</a:t>
            </a:r>
            <a:r>
              <a:rPr sz="2800" spc="-225" dirty="0">
                <a:latin typeface="Verdana"/>
                <a:cs typeface="Verdana"/>
              </a:rPr>
              <a:t> </a:t>
            </a:r>
            <a:r>
              <a:rPr sz="2800" spc="-430" dirty="0">
                <a:latin typeface="Verdana"/>
                <a:cs typeface="Verdana"/>
              </a:rPr>
              <a:t>an</a:t>
            </a:r>
            <a:r>
              <a:rPr sz="2800" spc="-225" dirty="0">
                <a:latin typeface="Verdana"/>
                <a:cs typeface="Verdana"/>
              </a:rPr>
              <a:t> </a:t>
            </a:r>
            <a:r>
              <a:rPr sz="2800" spc="-305" dirty="0">
                <a:latin typeface="Verdana"/>
                <a:cs typeface="Verdana"/>
              </a:rPr>
              <a:t>individual’s</a:t>
            </a:r>
            <a:r>
              <a:rPr sz="2800" spc="-315" dirty="0">
                <a:latin typeface="Verdana"/>
                <a:cs typeface="Verdana"/>
              </a:rPr>
              <a:t> </a:t>
            </a:r>
            <a:r>
              <a:rPr sz="2800" spc="-305" dirty="0">
                <a:latin typeface="Verdana"/>
                <a:cs typeface="Verdana"/>
              </a:rPr>
              <a:t>personality.</a:t>
            </a:r>
            <a:endParaRPr sz="2800">
              <a:latin typeface="Verdana"/>
              <a:cs typeface="Verdana"/>
            </a:endParaRPr>
          </a:p>
          <a:p>
            <a:pPr marL="287020" marR="80962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75" dirty="0">
                <a:latin typeface="Trebuchet MS"/>
                <a:cs typeface="Trebuchet MS"/>
              </a:rPr>
              <a:t>The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methods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used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directive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are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direct,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rs</a:t>
            </a:r>
            <a:r>
              <a:rPr sz="2800" spc="-100" dirty="0">
                <a:latin typeface="Trebuchet MS"/>
                <a:cs typeface="Trebuchet MS"/>
              </a:rPr>
              <a:t>u</a:t>
            </a:r>
            <a:r>
              <a:rPr sz="2800" spc="-155" dirty="0">
                <a:latin typeface="Trebuchet MS"/>
                <a:cs typeface="Trebuchet MS"/>
              </a:rPr>
              <a:t>asi</a:t>
            </a:r>
            <a:r>
              <a:rPr sz="2800" spc="-240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5" dirty="0">
                <a:latin typeface="Trebuchet MS"/>
                <a:cs typeface="Trebuchet MS"/>
              </a:rPr>
              <a:t>x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0" dirty="0">
                <a:latin typeface="Trebuchet MS"/>
                <a:cs typeface="Trebuchet MS"/>
              </a:rPr>
              <a:t>n</a:t>
            </a:r>
            <a:r>
              <a:rPr sz="2800" spc="-130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o</a:t>
            </a:r>
            <a:r>
              <a:rPr sz="2800" spc="75" dirty="0">
                <a:latin typeface="Trebuchet MS"/>
                <a:cs typeface="Trebuchet MS"/>
              </a:rPr>
              <a:t>r</a:t>
            </a:r>
            <a:r>
              <a:rPr sz="2800" spc="-375" dirty="0">
                <a:latin typeface="Trebuchet MS"/>
                <a:cs typeface="Trebuchet MS"/>
              </a:rPr>
              <a:t>y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654240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20" dirty="0"/>
              <a:t>I.</a:t>
            </a:r>
            <a:r>
              <a:rPr spc="320" dirty="0"/>
              <a:t> </a:t>
            </a:r>
            <a:r>
              <a:rPr spc="200" dirty="0"/>
              <a:t>Directive</a:t>
            </a:r>
            <a:r>
              <a:rPr spc="305" dirty="0"/>
              <a:t> </a:t>
            </a:r>
            <a:r>
              <a:rPr spc="245" dirty="0"/>
              <a:t>Counselling</a:t>
            </a:r>
            <a:r>
              <a:rPr spc="32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448686"/>
            <a:ext cx="8716010" cy="546608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490"/>
              </a:spcBef>
            </a:pPr>
            <a:r>
              <a:rPr sz="2900" b="1" i="1" spc="35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259715">
              <a:lnSpc>
                <a:spcPct val="100000"/>
              </a:lnSpc>
              <a:spcBef>
                <a:spcPts val="1350"/>
              </a:spcBef>
            </a:pPr>
            <a:r>
              <a:rPr sz="2800" b="1" spc="30" dirty="0">
                <a:latin typeface="Trebuchet MS"/>
                <a:cs typeface="Trebuchet MS"/>
              </a:rPr>
              <a:t>Limitations</a:t>
            </a:r>
            <a:r>
              <a:rPr sz="2800" b="1" spc="-110" dirty="0">
                <a:latin typeface="Trebuchet MS"/>
                <a:cs typeface="Trebuchet MS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of</a:t>
            </a:r>
            <a:r>
              <a:rPr sz="2800" b="1" spc="-85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the</a:t>
            </a:r>
            <a:r>
              <a:rPr sz="2800" b="1" spc="-70" dirty="0">
                <a:latin typeface="Trebuchet MS"/>
                <a:cs typeface="Trebuchet MS"/>
              </a:rPr>
              <a:t> </a:t>
            </a:r>
            <a:r>
              <a:rPr sz="2800" b="1" spc="-40" dirty="0">
                <a:latin typeface="Trebuchet MS"/>
                <a:cs typeface="Trebuchet MS"/>
              </a:rPr>
              <a:t>directive</a:t>
            </a:r>
            <a:r>
              <a:rPr sz="2800" b="1" spc="-120" dirty="0">
                <a:latin typeface="Trebuchet MS"/>
                <a:cs typeface="Trebuchet MS"/>
              </a:rPr>
              <a:t> </a:t>
            </a:r>
            <a:r>
              <a:rPr sz="2800" b="1" spc="-15" dirty="0">
                <a:latin typeface="Trebuchet MS"/>
                <a:cs typeface="Trebuchet MS"/>
              </a:rPr>
              <a:t>counselling</a:t>
            </a:r>
            <a:r>
              <a:rPr sz="2800" b="1" spc="-13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approach</a:t>
            </a:r>
            <a:endParaRPr sz="2800">
              <a:latin typeface="Trebuchet MS"/>
              <a:cs typeface="Trebuchet MS"/>
            </a:endParaRPr>
          </a:p>
          <a:p>
            <a:pPr marL="287020" marR="37719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75" dirty="0">
                <a:latin typeface="Trebuchet MS"/>
                <a:cs typeface="Trebuchet MS"/>
              </a:rPr>
              <a:t>The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patient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does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not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gain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any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liability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self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analysis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or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so</a:t>
            </a:r>
            <a:r>
              <a:rPr sz="2800" spc="-45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40" dirty="0">
                <a:latin typeface="Trebuchet MS"/>
                <a:cs typeface="Trebuchet MS"/>
              </a:rPr>
              <a:t>e</a:t>
            </a:r>
            <a:r>
              <a:rPr sz="2800" spc="-65" dirty="0">
                <a:latin typeface="Trebuchet MS"/>
                <a:cs typeface="Trebuchet MS"/>
              </a:rPr>
              <a:t>w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35" dirty="0">
                <a:latin typeface="Trebuchet MS"/>
                <a:cs typeface="Trebuchet MS"/>
              </a:rPr>
              <a:t>ems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305" dirty="0">
                <a:latin typeface="Trebuchet MS"/>
                <a:cs typeface="Trebuchet MS"/>
              </a:rPr>
              <a:t>ad</a:t>
            </a:r>
            <a:r>
              <a:rPr sz="2800" spc="-195" dirty="0">
                <a:latin typeface="Trebuchet MS"/>
                <a:cs typeface="Trebuchet MS"/>
              </a:rPr>
              <a:t>j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45" dirty="0">
                <a:latin typeface="Trebuchet MS"/>
                <a:cs typeface="Trebuchet MS"/>
              </a:rPr>
              <a:t>stm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b</a:t>
            </a:r>
            <a:r>
              <a:rPr sz="2800" spc="-150" dirty="0">
                <a:latin typeface="Trebuchet MS"/>
                <a:cs typeface="Trebuchet MS"/>
              </a:rPr>
              <a:t>y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14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310" dirty="0">
                <a:latin typeface="Trebuchet MS"/>
                <a:cs typeface="Trebuchet MS"/>
              </a:rPr>
              <a:t>g.</a:t>
            </a:r>
            <a:endParaRPr sz="28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de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nde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75" dirty="0">
                <a:latin typeface="Trebuchet MS"/>
                <a:cs typeface="Trebuchet MS"/>
              </a:rPr>
              <a:t>r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80010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14" dirty="0">
                <a:latin typeface="Trebuchet MS"/>
                <a:cs typeface="Trebuchet MS"/>
              </a:rPr>
              <a:t>Problems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regarding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emotional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maladjustment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240" dirty="0">
                <a:latin typeface="Trebuchet MS"/>
                <a:cs typeface="Trebuchet MS"/>
              </a:rPr>
              <a:t>may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be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40" dirty="0">
                <a:latin typeface="Trebuchet MS"/>
                <a:cs typeface="Trebuchet MS"/>
              </a:rPr>
              <a:t>etter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so</a:t>
            </a:r>
            <a:r>
              <a:rPr sz="2800" spc="-45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155" dirty="0">
                <a:latin typeface="Trebuchet MS"/>
                <a:cs typeface="Trebuchet MS"/>
              </a:rPr>
              <a:t>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b</a:t>
            </a:r>
            <a:r>
              <a:rPr sz="2800" spc="-150" dirty="0">
                <a:latin typeface="Trebuchet MS"/>
                <a:cs typeface="Trebuchet MS"/>
              </a:rPr>
              <a:t>y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c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14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310" dirty="0">
                <a:latin typeface="Trebuchet MS"/>
                <a:cs typeface="Trebuchet MS"/>
              </a:rPr>
              <a:t>g.</a:t>
            </a:r>
            <a:endParaRPr sz="2800">
              <a:latin typeface="Trebuchet MS"/>
              <a:cs typeface="Trebuchet MS"/>
            </a:endParaRPr>
          </a:p>
          <a:p>
            <a:pPr marL="287020" marR="18097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25" dirty="0">
                <a:latin typeface="Trebuchet MS"/>
                <a:cs typeface="Trebuchet MS"/>
              </a:rPr>
              <a:t>Sometimes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counselee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lacks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information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regarding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0" dirty="0">
                <a:latin typeface="Trebuchet MS"/>
                <a:cs typeface="Trebuchet MS"/>
              </a:rPr>
              <a:t>sele</a:t>
            </a:r>
            <a:r>
              <a:rPr sz="2800" spc="-140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455" dirty="0">
                <a:latin typeface="Trebuchet MS"/>
                <a:cs typeface="Trebuchet MS"/>
              </a:rPr>
              <a:t> 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60" dirty="0">
                <a:latin typeface="Trebuchet MS"/>
                <a:cs typeface="Trebuchet MS"/>
              </a:rPr>
              <a:t>eads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35" dirty="0">
                <a:latin typeface="Trebuchet MS"/>
                <a:cs typeface="Trebuchet MS"/>
              </a:rPr>
              <a:t>w</a:t>
            </a:r>
            <a:r>
              <a:rPr sz="2800" spc="-10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310" dirty="0">
                <a:latin typeface="Trebuchet MS"/>
                <a:cs typeface="Trebuchet MS"/>
              </a:rPr>
              <a:t>g.</a:t>
            </a:r>
            <a:endParaRPr sz="2800">
              <a:latin typeface="Trebuchet MS"/>
              <a:cs typeface="Trebuchet MS"/>
            </a:endParaRPr>
          </a:p>
          <a:p>
            <a:pPr marL="287020" marR="89154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45" dirty="0">
                <a:latin typeface="Trebuchet MS"/>
                <a:cs typeface="Trebuchet MS"/>
              </a:rPr>
              <a:t>d</a:t>
            </a:r>
            <a:r>
              <a:rPr sz="2800" spc="-35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25" dirty="0">
                <a:latin typeface="Trebuchet MS"/>
                <a:cs typeface="Trebuchet MS"/>
              </a:rPr>
              <a:t> n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g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170" dirty="0">
                <a:latin typeface="Trebuchet MS"/>
                <a:cs typeface="Trebuchet MS"/>
              </a:rPr>
              <a:t>arantee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225" dirty="0">
                <a:latin typeface="Trebuchet MS"/>
                <a:cs typeface="Trebuchet MS"/>
              </a:rPr>
              <a:t>at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w</a:t>
            </a:r>
            <a:r>
              <a:rPr sz="2800" spc="-70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ll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a</a:t>
            </a:r>
            <a:r>
              <a:rPr sz="2800" spc="-215" dirty="0">
                <a:latin typeface="Trebuchet MS"/>
                <a:cs typeface="Trebuchet MS"/>
              </a:rPr>
              <a:t>bl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to  </a:t>
            </a:r>
            <a:r>
              <a:rPr sz="2800" spc="-120" dirty="0">
                <a:latin typeface="Trebuchet MS"/>
                <a:cs typeface="Trebuchet MS"/>
              </a:rPr>
              <a:t>solve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same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problem </a:t>
            </a:r>
            <a:r>
              <a:rPr sz="2800" spc="-40" dirty="0">
                <a:latin typeface="Trebuchet MS"/>
                <a:cs typeface="Trebuchet MS"/>
              </a:rPr>
              <a:t>on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his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own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future.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585038"/>
            <a:ext cx="81553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22650" algn="l"/>
                <a:tab pos="6080125" algn="l"/>
              </a:tabLst>
            </a:pPr>
            <a:r>
              <a:rPr sz="3200" spc="204" dirty="0"/>
              <a:t>II.</a:t>
            </a:r>
            <a:r>
              <a:rPr sz="3200" spc="365" dirty="0"/>
              <a:t> </a:t>
            </a:r>
            <a:r>
              <a:rPr sz="3200" spc="229" dirty="0"/>
              <a:t>Nondirective	</a:t>
            </a:r>
            <a:r>
              <a:rPr sz="3200" spc="270" dirty="0"/>
              <a:t>Counselling	</a:t>
            </a:r>
            <a:r>
              <a:rPr sz="3200" spc="280" dirty="0"/>
              <a:t>Approach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1140" y="1086548"/>
            <a:ext cx="8538845" cy="510286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69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1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ch</a:t>
            </a:r>
            <a:r>
              <a:rPr sz="2800" spc="-90" dirty="0">
                <a:latin typeface="Trebuchet MS"/>
                <a:cs typeface="Trebuchet MS"/>
              </a:rPr>
              <a:t>i</a:t>
            </a:r>
            <a:r>
              <a:rPr sz="2800" spc="-260" dirty="0">
                <a:latin typeface="Trebuchet MS"/>
                <a:cs typeface="Trebuchet MS"/>
              </a:rPr>
              <a:t>ef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5" dirty="0">
                <a:latin typeface="Trebuchet MS"/>
                <a:cs typeface="Trebuchet MS"/>
              </a:rPr>
              <a:t>x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300" dirty="0">
                <a:latin typeface="Trebuchet MS"/>
                <a:cs typeface="Trebuchet MS"/>
              </a:rPr>
              <a:t>a</a:t>
            </a:r>
            <a:r>
              <a:rPr sz="2800" spc="-155" dirty="0">
                <a:latin typeface="Trebuchet MS"/>
                <a:cs typeface="Trebuchet MS"/>
              </a:rPr>
              <a:t>pp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45" dirty="0">
                <a:latin typeface="Trebuchet MS"/>
                <a:cs typeface="Trebuchet MS"/>
              </a:rPr>
              <a:t>ach,</a:t>
            </a:r>
            <a:r>
              <a:rPr sz="2800" spc="-400" dirty="0">
                <a:latin typeface="Trebuchet MS"/>
                <a:cs typeface="Trebuchet MS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Carp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R.</a:t>
            </a:r>
            <a:endParaRPr sz="2800">
              <a:latin typeface="Trebuchet MS"/>
              <a:cs typeface="Trebuchet MS"/>
            </a:endParaRPr>
          </a:p>
          <a:p>
            <a:pPr marL="287020" marR="34290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5" dirty="0">
                <a:latin typeface="Trebuchet MS"/>
                <a:cs typeface="Trebuchet MS"/>
              </a:rPr>
              <a:t>so</a:t>
            </a:r>
            <a:r>
              <a:rPr sz="2800" spc="-95" dirty="0">
                <a:latin typeface="Trebuchet MS"/>
                <a:cs typeface="Trebuchet MS"/>
              </a:rPr>
              <a:t> kn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0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i="1" spc="-195" dirty="0">
                <a:latin typeface="Trebuchet MS"/>
                <a:cs typeface="Trebuchet MS"/>
              </a:rPr>
              <a:t>p</a:t>
            </a:r>
            <a:r>
              <a:rPr sz="2800" i="1" spc="-215" dirty="0">
                <a:latin typeface="Trebuchet MS"/>
                <a:cs typeface="Trebuchet MS"/>
              </a:rPr>
              <a:t>er</a:t>
            </a:r>
            <a:r>
              <a:rPr sz="2800" i="1" spc="-370" dirty="0">
                <a:latin typeface="Trebuchet MS"/>
                <a:cs typeface="Trebuchet MS"/>
              </a:rPr>
              <a:t>m</a:t>
            </a:r>
            <a:r>
              <a:rPr sz="2800" i="1" spc="-204" dirty="0">
                <a:latin typeface="Trebuchet MS"/>
                <a:cs typeface="Trebuchet MS"/>
              </a:rPr>
              <a:t>i</a:t>
            </a:r>
            <a:r>
              <a:rPr sz="2800" i="1" spc="-285" dirty="0">
                <a:latin typeface="Trebuchet MS"/>
                <a:cs typeface="Trebuchet MS"/>
              </a:rPr>
              <a:t>s</a:t>
            </a:r>
            <a:r>
              <a:rPr sz="2800" i="1" spc="-155" dirty="0">
                <a:latin typeface="Trebuchet MS"/>
                <a:cs typeface="Trebuchet MS"/>
              </a:rPr>
              <a:t>s</a:t>
            </a:r>
            <a:r>
              <a:rPr sz="2800" i="1" spc="-310" dirty="0">
                <a:latin typeface="Trebuchet MS"/>
                <a:cs typeface="Trebuchet MS"/>
              </a:rPr>
              <a:t>ive</a:t>
            </a:r>
            <a:r>
              <a:rPr sz="2800" i="1" spc="-105" dirty="0">
                <a:latin typeface="Trebuchet MS"/>
                <a:cs typeface="Trebuchet MS"/>
              </a:rPr>
              <a:t> </a:t>
            </a:r>
            <a:r>
              <a:rPr sz="2800" i="1" spc="-210" dirty="0">
                <a:latin typeface="Trebuchet MS"/>
                <a:cs typeface="Trebuchet MS"/>
              </a:rPr>
              <a:t>c</a:t>
            </a:r>
            <a:r>
              <a:rPr sz="2800" i="1" spc="-260" dirty="0">
                <a:latin typeface="Trebuchet MS"/>
                <a:cs typeface="Trebuchet MS"/>
              </a:rPr>
              <a:t>o</a:t>
            </a:r>
            <a:r>
              <a:rPr sz="2800" i="1" spc="-220" dirty="0">
                <a:latin typeface="Trebuchet MS"/>
                <a:cs typeface="Trebuchet MS"/>
              </a:rPr>
              <a:t>uns</a:t>
            </a:r>
            <a:r>
              <a:rPr sz="2800" i="1" spc="-245" dirty="0">
                <a:latin typeface="Trebuchet MS"/>
                <a:cs typeface="Trebuchet MS"/>
              </a:rPr>
              <a:t>e</a:t>
            </a:r>
            <a:r>
              <a:rPr sz="2800" i="1" spc="-300" dirty="0">
                <a:latin typeface="Trebuchet MS"/>
                <a:cs typeface="Trebuchet MS"/>
              </a:rPr>
              <a:t>lling</a:t>
            </a:r>
            <a:r>
              <a:rPr sz="2800" i="1" spc="-100" dirty="0">
                <a:latin typeface="Trebuchet MS"/>
                <a:cs typeface="Trebuchet MS"/>
              </a:rPr>
              <a:t> </a:t>
            </a:r>
            <a:r>
              <a:rPr sz="2800" i="1" spc="-180" dirty="0">
                <a:latin typeface="Trebuchet MS"/>
                <a:cs typeface="Trebuchet MS"/>
              </a:rPr>
              <a:t>ap</a:t>
            </a:r>
            <a:r>
              <a:rPr sz="2800" i="1" spc="-200" dirty="0">
                <a:latin typeface="Trebuchet MS"/>
                <a:cs typeface="Trebuchet MS"/>
              </a:rPr>
              <a:t>p</a:t>
            </a:r>
            <a:r>
              <a:rPr sz="2800" i="1" spc="-330" dirty="0">
                <a:latin typeface="Trebuchet MS"/>
                <a:cs typeface="Trebuchet MS"/>
              </a:rPr>
              <a:t>r</a:t>
            </a:r>
            <a:r>
              <a:rPr sz="2800" i="1" spc="-260" dirty="0">
                <a:latin typeface="Trebuchet MS"/>
                <a:cs typeface="Trebuchet MS"/>
              </a:rPr>
              <a:t>o</a:t>
            </a:r>
            <a:r>
              <a:rPr sz="2800" i="1" spc="-200" dirty="0">
                <a:latin typeface="Trebuchet MS"/>
                <a:cs typeface="Trebuchet MS"/>
              </a:rPr>
              <a:t>a</a:t>
            </a:r>
            <a:r>
              <a:rPr sz="2800" i="1" spc="-130" dirty="0">
                <a:latin typeface="Trebuchet MS"/>
                <a:cs typeface="Trebuchet MS"/>
              </a:rPr>
              <a:t>c</a:t>
            </a:r>
            <a:r>
              <a:rPr sz="2800" i="1" spc="-170" dirty="0">
                <a:latin typeface="Trebuchet MS"/>
                <a:cs typeface="Trebuchet MS"/>
              </a:rPr>
              <a:t>h  </a:t>
            </a:r>
            <a:r>
              <a:rPr sz="2800" spc="-285" dirty="0">
                <a:latin typeface="Verdana"/>
                <a:cs typeface="Verdana"/>
              </a:rPr>
              <a:t>where</a:t>
            </a:r>
            <a:r>
              <a:rPr sz="2800" spc="-270" dirty="0">
                <a:latin typeface="Verdana"/>
                <a:cs typeface="Verdana"/>
              </a:rPr>
              <a:t> </a:t>
            </a:r>
            <a:r>
              <a:rPr sz="2800" spc="-285" dirty="0">
                <a:latin typeface="Verdana"/>
                <a:cs typeface="Verdana"/>
              </a:rPr>
              <a:t>the</a:t>
            </a:r>
            <a:r>
              <a:rPr sz="2800" spc="-245" dirty="0">
                <a:latin typeface="Verdana"/>
                <a:cs typeface="Verdana"/>
              </a:rPr>
              <a:t> </a:t>
            </a:r>
            <a:r>
              <a:rPr sz="2800" spc="-254" dirty="0">
                <a:latin typeface="Verdana"/>
                <a:cs typeface="Verdana"/>
              </a:rPr>
              <a:t>counselor's</a:t>
            </a:r>
            <a:r>
              <a:rPr sz="2800" spc="-270" dirty="0">
                <a:latin typeface="Verdana"/>
                <a:cs typeface="Verdana"/>
              </a:rPr>
              <a:t> </a:t>
            </a:r>
            <a:r>
              <a:rPr sz="2800" spc="-195" dirty="0">
                <a:latin typeface="Verdana"/>
                <a:cs typeface="Verdana"/>
              </a:rPr>
              <a:t>role</a:t>
            </a:r>
            <a:r>
              <a:rPr sz="2800" spc="-240" dirty="0">
                <a:latin typeface="Verdana"/>
                <a:cs typeface="Verdana"/>
              </a:rPr>
              <a:t> </a:t>
            </a:r>
            <a:r>
              <a:rPr sz="2800" spc="-265" dirty="0">
                <a:latin typeface="Verdana"/>
                <a:cs typeface="Verdana"/>
              </a:rPr>
              <a:t>is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-365" dirty="0">
                <a:latin typeface="Verdana"/>
                <a:cs typeface="Verdana"/>
              </a:rPr>
              <a:t>passive</a:t>
            </a:r>
            <a:r>
              <a:rPr sz="2800" spc="-270" dirty="0">
                <a:latin typeface="Verdana"/>
                <a:cs typeface="Verdana"/>
              </a:rPr>
              <a:t> </a:t>
            </a:r>
            <a:r>
              <a:rPr sz="2800" spc="-280" dirty="0">
                <a:latin typeface="Verdana"/>
                <a:cs typeface="Verdana"/>
              </a:rPr>
              <a:t>&amp;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-285" dirty="0">
                <a:latin typeface="Verdana"/>
                <a:cs typeface="Verdana"/>
              </a:rPr>
              <a:t>the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305" dirty="0">
                <a:latin typeface="Verdana"/>
                <a:cs typeface="Verdana"/>
              </a:rPr>
              <a:t>counselee’s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acti</a:t>
            </a:r>
            <a:r>
              <a:rPr sz="2800" spc="-260" dirty="0">
                <a:latin typeface="Trebuchet MS"/>
                <a:cs typeface="Trebuchet MS"/>
              </a:rPr>
              <a:t>v</a:t>
            </a:r>
            <a:r>
              <a:rPr sz="2800" spc="-145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3352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counselee-centred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or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patient-centred</a:t>
            </a:r>
            <a:r>
              <a:rPr sz="2800" spc="-155" dirty="0">
                <a:latin typeface="Trebuchet MS"/>
                <a:cs typeface="Trebuchet MS"/>
              </a:rPr>
              <a:t> humanistic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approach.</a:t>
            </a:r>
            <a:endParaRPr sz="28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1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fi</a:t>
            </a:r>
            <a:r>
              <a:rPr sz="2800" spc="-285" dirty="0">
                <a:latin typeface="Trebuchet MS"/>
                <a:cs typeface="Trebuchet MS"/>
              </a:rPr>
              <a:t>n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dec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si</a:t>
            </a:r>
            <a:r>
              <a:rPr sz="2800" spc="-75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5" dirty="0">
                <a:latin typeface="Trebuchet MS"/>
                <a:cs typeface="Trebuchet MS"/>
              </a:rPr>
              <a:t>d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r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114" dirty="0">
                <a:latin typeface="Trebuchet MS"/>
                <a:cs typeface="Trebuchet MS"/>
              </a:rPr>
              <a:t>thoughts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220" dirty="0">
                <a:latin typeface="Trebuchet MS"/>
                <a:cs typeface="Trebuchet MS"/>
              </a:rPr>
              <a:t>have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full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right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make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final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decisions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self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so</a:t>
            </a:r>
            <a:r>
              <a:rPr sz="2800" spc="-45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 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14" dirty="0">
                <a:latin typeface="Trebuchet MS"/>
                <a:cs typeface="Trebuchet MS"/>
              </a:rPr>
              <a:t>eir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em</a:t>
            </a:r>
            <a:r>
              <a:rPr sz="2800" spc="-100" dirty="0">
                <a:latin typeface="Trebuchet MS"/>
                <a:cs typeface="Trebuchet MS"/>
              </a:rPr>
              <a:t>s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13525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235" dirty="0">
                <a:latin typeface="Verdana"/>
                <a:cs typeface="Verdana"/>
              </a:rPr>
              <a:t>The</a:t>
            </a:r>
            <a:r>
              <a:rPr sz="2800" spc="-270" dirty="0">
                <a:latin typeface="Verdana"/>
                <a:cs typeface="Verdana"/>
              </a:rPr>
              <a:t> </a:t>
            </a:r>
            <a:r>
              <a:rPr sz="2800" spc="-235" dirty="0">
                <a:latin typeface="Verdana"/>
                <a:cs typeface="Verdana"/>
              </a:rPr>
              <a:t>counsellor</a:t>
            </a:r>
            <a:r>
              <a:rPr sz="2800" spc="-300" dirty="0">
                <a:latin typeface="Verdana"/>
                <a:cs typeface="Verdana"/>
              </a:rPr>
              <a:t> </a:t>
            </a:r>
            <a:r>
              <a:rPr sz="2800" spc="-409" dirty="0">
                <a:latin typeface="Verdana"/>
                <a:cs typeface="Verdana"/>
              </a:rPr>
              <a:t>has</a:t>
            </a:r>
            <a:r>
              <a:rPr sz="2800" spc="-235" dirty="0">
                <a:latin typeface="Verdana"/>
                <a:cs typeface="Verdana"/>
              </a:rPr>
              <a:t> </a:t>
            </a:r>
            <a:r>
              <a:rPr sz="2800" spc="-160" dirty="0">
                <a:latin typeface="Verdana"/>
                <a:cs typeface="Verdana"/>
              </a:rPr>
              <a:t>to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300" dirty="0">
                <a:latin typeface="Verdana"/>
                <a:cs typeface="Verdana"/>
              </a:rPr>
              <a:t>accept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285" dirty="0">
                <a:latin typeface="Verdana"/>
                <a:cs typeface="Verdana"/>
              </a:rPr>
              <a:t>the</a:t>
            </a:r>
            <a:r>
              <a:rPr sz="2800" spc="-240" dirty="0">
                <a:latin typeface="Verdana"/>
                <a:cs typeface="Verdana"/>
              </a:rPr>
              <a:t> </a:t>
            </a:r>
            <a:r>
              <a:rPr sz="2800" spc="-305" dirty="0">
                <a:latin typeface="Verdana"/>
                <a:cs typeface="Verdana"/>
              </a:rPr>
              <a:t>counselee’s</a:t>
            </a:r>
            <a:r>
              <a:rPr sz="2800" spc="-315" dirty="0">
                <a:latin typeface="Verdana"/>
                <a:cs typeface="Verdana"/>
              </a:rPr>
              <a:t> </a:t>
            </a:r>
            <a:r>
              <a:rPr sz="2800" spc="-320" dirty="0">
                <a:latin typeface="Verdana"/>
                <a:cs typeface="Verdana"/>
              </a:rPr>
              <a:t>capacity</a:t>
            </a:r>
            <a:r>
              <a:rPr sz="2800" spc="-240" dirty="0">
                <a:latin typeface="Verdana"/>
                <a:cs typeface="Verdana"/>
              </a:rPr>
              <a:t> </a:t>
            </a:r>
            <a:r>
              <a:rPr sz="2800" spc="-160" dirty="0">
                <a:latin typeface="Verdana"/>
                <a:cs typeface="Verdana"/>
              </a:rPr>
              <a:t>to </a:t>
            </a:r>
            <a:r>
              <a:rPr sz="2800" spc="-965" dirty="0">
                <a:latin typeface="Verdana"/>
                <a:cs typeface="Verdana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415" dirty="0">
                <a:latin typeface="Trebuchet MS"/>
                <a:cs typeface="Trebuchet MS"/>
              </a:rPr>
              <a:t>j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50" dirty="0">
                <a:latin typeface="Trebuchet MS"/>
                <a:cs typeface="Trebuchet MS"/>
              </a:rPr>
              <a:t>stment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300" dirty="0">
                <a:latin typeface="Trebuchet MS"/>
                <a:cs typeface="Trebuchet MS"/>
              </a:rPr>
              <a:t>a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95" dirty="0">
                <a:latin typeface="Trebuchet MS"/>
                <a:cs typeface="Trebuchet MS"/>
              </a:rPr>
              <a:t>t.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73990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85" dirty="0"/>
              <a:t>II.</a:t>
            </a:r>
            <a:r>
              <a:rPr spc="310" dirty="0"/>
              <a:t> </a:t>
            </a:r>
            <a:r>
              <a:rPr spc="215" dirty="0"/>
              <a:t>Nondirective</a:t>
            </a:r>
            <a:r>
              <a:rPr spc="300" dirty="0"/>
              <a:t> </a:t>
            </a:r>
            <a:r>
              <a:rPr spc="245" dirty="0"/>
              <a:t>Counselling</a:t>
            </a:r>
            <a:r>
              <a:rPr spc="31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627710"/>
            <a:ext cx="8773795" cy="5622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900" b="1" i="1" spc="33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287020" marR="1067435" indent="-274955">
              <a:lnSpc>
                <a:spcPct val="100000"/>
              </a:lnSpc>
              <a:spcBef>
                <a:spcPts val="13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pr</a:t>
            </a:r>
            <a:r>
              <a:rPr sz="2600" spc="-65" dirty="0">
                <a:latin typeface="Trebuchet MS"/>
                <a:cs typeface="Trebuchet MS"/>
              </a:rPr>
              <a:t>i</a:t>
            </a:r>
            <a:r>
              <a:rPr sz="2600" spc="-175" dirty="0">
                <a:latin typeface="Trebuchet MS"/>
                <a:cs typeface="Trebuchet MS"/>
              </a:rPr>
              <a:t>ncip</a:t>
            </a:r>
            <a:r>
              <a:rPr sz="2600" spc="-105" dirty="0">
                <a:latin typeface="Trebuchet MS"/>
                <a:cs typeface="Trebuchet MS"/>
              </a:rPr>
              <a:t>l</a:t>
            </a:r>
            <a:r>
              <a:rPr sz="2600" spc="-120" dirty="0">
                <a:latin typeface="Trebuchet MS"/>
                <a:cs typeface="Trebuchet MS"/>
              </a:rPr>
              <a:t>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c</a:t>
            </a:r>
            <a:r>
              <a:rPr sz="2600" spc="-175" dirty="0">
                <a:latin typeface="Trebuchet MS"/>
                <a:cs typeface="Trebuchet MS"/>
              </a:rPr>
              <a:t>ceptan</a:t>
            </a:r>
            <a:r>
              <a:rPr sz="2600" spc="-180" dirty="0">
                <a:latin typeface="Trebuchet MS"/>
                <a:cs typeface="Trebuchet MS"/>
              </a:rPr>
              <a:t>ce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t</a:t>
            </a:r>
            <a:r>
              <a:rPr sz="2600" spc="-75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r</a:t>
            </a:r>
            <a:r>
              <a:rPr sz="2600" spc="-185" dirty="0">
                <a:latin typeface="Trebuchet MS"/>
                <a:cs typeface="Trebuchet MS"/>
              </a:rPr>
              <a:t>an</a:t>
            </a:r>
            <a:r>
              <a:rPr sz="2600" spc="-180" dirty="0">
                <a:latin typeface="Trebuchet MS"/>
                <a:cs typeface="Trebuchet MS"/>
              </a:rPr>
              <a:t>ce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xt</a:t>
            </a:r>
            <a:r>
              <a:rPr sz="2600" spc="-95" dirty="0">
                <a:latin typeface="Trebuchet MS"/>
                <a:cs typeface="Trebuchet MS"/>
              </a:rPr>
              <a:t>r</a:t>
            </a:r>
            <a:r>
              <a:rPr sz="2600" spc="-185" dirty="0">
                <a:latin typeface="Trebuchet MS"/>
                <a:cs typeface="Trebuchet MS"/>
              </a:rPr>
              <a:t>em</a:t>
            </a:r>
            <a:r>
              <a:rPr sz="2600" spc="-145" dirty="0">
                <a:latin typeface="Trebuchet MS"/>
                <a:cs typeface="Trebuchet MS"/>
              </a:rPr>
              <a:t>e</a:t>
            </a:r>
            <a:r>
              <a:rPr sz="2600" spc="-220" dirty="0">
                <a:latin typeface="Trebuchet MS"/>
                <a:cs typeface="Trebuchet MS"/>
              </a:rPr>
              <a:t>l</a:t>
            </a:r>
            <a:r>
              <a:rPr sz="2600" spc="-110" dirty="0">
                <a:latin typeface="Trebuchet MS"/>
                <a:cs typeface="Trebuchet MS"/>
              </a:rPr>
              <a:t>y 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75" dirty="0">
                <a:latin typeface="Trebuchet MS"/>
                <a:cs typeface="Trebuchet MS"/>
              </a:rPr>
              <a:t>mpo</a:t>
            </a:r>
            <a:r>
              <a:rPr sz="2600" spc="5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tant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this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5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15" dirty="0">
                <a:latin typeface="Trebuchet MS"/>
                <a:cs typeface="Trebuchet MS"/>
              </a:rPr>
              <a:t>ac</a:t>
            </a:r>
            <a:r>
              <a:rPr sz="2600" spc="-254" dirty="0">
                <a:latin typeface="Trebuchet MS"/>
                <a:cs typeface="Trebuchet MS"/>
              </a:rPr>
              <a:t>h.</a:t>
            </a:r>
            <a:endParaRPr sz="2600">
              <a:latin typeface="Trebuchet MS"/>
              <a:cs typeface="Trebuchet MS"/>
            </a:endParaRPr>
          </a:p>
          <a:p>
            <a:pPr marL="287020" marR="1727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i="1" spc="-229" dirty="0">
                <a:latin typeface="Trebuchet MS"/>
                <a:cs typeface="Trebuchet MS"/>
              </a:rPr>
              <a:t>The</a:t>
            </a:r>
            <a:r>
              <a:rPr sz="2600" i="1" spc="-55" dirty="0">
                <a:latin typeface="Trebuchet MS"/>
                <a:cs typeface="Trebuchet MS"/>
              </a:rPr>
              <a:t> </a:t>
            </a:r>
            <a:r>
              <a:rPr sz="2600" i="1" spc="-210" dirty="0">
                <a:latin typeface="Trebuchet MS"/>
                <a:cs typeface="Trebuchet MS"/>
              </a:rPr>
              <a:t>basic</a:t>
            </a:r>
            <a:r>
              <a:rPr sz="2600" i="1" spc="-20" dirty="0">
                <a:latin typeface="Trebuchet MS"/>
                <a:cs typeface="Trebuchet MS"/>
              </a:rPr>
              <a:t> </a:t>
            </a:r>
            <a:r>
              <a:rPr sz="2600" i="1" spc="-220" dirty="0">
                <a:latin typeface="Trebuchet MS"/>
                <a:cs typeface="Trebuchet MS"/>
              </a:rPr>
              <a:t>assumptions</a:t>
            </a:r>
            <a:r>
              <a:rPr sz="2600" i="1" spc="15" dirty="0">
                <a:latin typeface="Trebuchet MS"/>
                <a:cs typeface="Trebuchet MS"/>
              </a:rPr>
              <a:t> </a:t>
            </a:r>
            <a:r>
              <a:rPr sz="2600" i="1" spc="-280" dirty="0">
                <a:latin typeface="Trebuchet MS"/>
                <a:cs typeface="Trebuchet MS"/>
              </a:rPr>
              <a:t>related</a:t>
            </a:r>
            <a:r>
              <a:rPr sz="2600" i="1" spc="-30" dirty="0">
                <a:latin typeface="Trebuchet MS"/>
                <a:cs typeface="Trebuchet MS"/>
              </a:rPr>
              <a:t> </a:t>
            </a:r>
            <a:r>
              <a:rPr sz="2600" i="1" spc="-305" dirty="0">
                <a:latin typeface="Trebuchet MS"/>
                <a:cs typeface="Trebuchet MS"/>
              </a:rPr>
              <a:t>to</a:t>
            </a:r>
            <a:r>
              <a:rPr sz="2600" i="1" spc="-45" dirty="0">
                <a:latin typeface="Trebuchet MS"/>
                <a:cs typeface="Trebuchet MS"/>
              </a:rPr>
              <a:t> </a:t>
            </a:r>
            <a:r>
              <a:rPr sz="2600" i="1" spc="-270" dirty="0">
                <a:latin typeface="Trebuchet MS"/>
                <a:cs typeface="Trebuchet MS"/>
              </a:rPr>
              <a:t>nondirective</a:t>
            </a:r>
            <a:r>
              <a:rPr sz="2600" i="1" spc="-10" dirty="0">
                <a:latin typeface="Trebuchet MS"/>
                <a:cs typeface="Trebuchet MS"/>
              </a:rPr>
              <a:t> </a:t>
            </a:r>
            <a:r>
              <a:rPr sz="2600" i="1" spc="-250" dirty="0">
                <a:latin typeface="Trebuchet MS"/>
                <a:cs typeface="Trebuchet MS"/>
              </a:rPr>
              <a:t>counselling</a:t>
            </a:r>
            <a:r>
              <a:rPr sz="2600" i="1" spc="-5" dirty="0">
                <a:latin typeface="Trebuchet MS"/>
                <a:cs typeface="Trebuchet MS"/>
              </a:rPr>
              <a:t> </a:t>
            </a:r>
            <a:r>
              <a:rPr sz="2600" i="1" spc="-204" dirty="0">
                <a:latin typeface="Trebuchet MS"/>
                <a:cs typeface="Trebuchet MS"/>
              </a:rPr>
              <a:t>approach </a:t>
            </a:r>
            <a:r>
              <a:rPr sz="2600" i="1" spc="-770" dirty="0">
                <a:latin typeface="Trebuchet MS"/>
                <a:cs typeface="Trebuchet MS"/>
              </a:rPr>
              <a:t> </a:t>
            </a:r>
            <a:r>
              <a:rPr sz="2600" i="1" spc="-290" dirty="0">
                <a:latin typeface="Trebuchet MS"/>
                <a:cs typeface="Trebuchet MS"/>
              </a:rPr>
              <a:t>are:</a:t>
            </a:r>
            <a:endParaRPr sz="2600">
              <a:latin typeface="Trebuchet MS"/>
              <a:cs typeface="Trebuchet MS"/>
            </a:endParaRPr>
          </a:p>
          <a:p>
            <a:pPr marL="287020" marR="40259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75" dirty="0">
                <a:latin typeface="Trebuchet MS"/>
                <a:cs typeface="Trebuchet MS"/>
              </a:rPr>
              <a:t>Patient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given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importance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than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counselling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directions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investigations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Emotional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aspects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more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significant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than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intellectual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aspects.</a:t>
            </a:r>
            <a:endParaRPr sz="2600">
              <a:latin typeface="Trebuchet MS"/>
              <a:cs typeface="Trebuchet MS"/>
            </a:endParaRPr>
          </a:p>
          <a:p>
            <a:pPr marL="287020" marR="16891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Creation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atmosphere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where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patients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can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work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out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their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understanding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more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important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than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cultivating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self- </a:t>
            </a:r>
            <a:r>
              <a:rPr sz="2600" spc="-15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unde</a:t>
            </a:r>
            <a:r>
              <a:rPr sz="2600" spc="-80" dirty="0">
                <a:latin typeface="Trebuchet MS"/>
                <a:cs typeface="Trebuchet MS"/>
              </a:rPr>
              <a:t>r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tanding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pat</a:t>
            </a:r>
            <a:r>
              <a:rPr sz="2600" spc="-114" dirty="0">
                <a:latin typeface="Trebuchet MS"/>
                <a:cs typeface="Trebuchet MS"/>
              </a:rPr>
              <a:t>i</a:t>
            </a:r>
            <a:r>
              <a:rPr sz="2600" spc="-215" dirty="0">
                <a:latin typeface="Trebuchet MS"/>
                <a:cs typeface="Trebuchet MS"/>
              </a:rPr>
              <a:t>ent.</a:t>
            </a:r>
            <a:endParaRPr sz="2600">
              <a:latin typeface="Trebuchet MS"/>
              <a:cs typeface="Trebuchet MS"/>
            </a:endParaRPr>
          </a:p>
          <a:p>
            <a:pPr marL="287020" marR="19621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00" dirty="0">
                <a:latin typeface="Trebuchet MS"/>
                <a:cs typeface="Trebuchet MS"/>
              </a:rPr>
              <a:t>Counselling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leads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voluntary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choice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goals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conscious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90" dirty="0">
                <a:latin typeface="Trebuchet MS"/>
                <a:cs typeface="Trebuchet MS"/>
              </a:rPr>
              <a:t>ect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cour</a:t>
            </a:r>
            <a:r>
              <a:rPr sz="2600" spc="-35" dirty="0">
                <a:latin typeface="Trebuchet MS"/>
                <a:cs typeface="Trebuchet MS"/>
              </a:rPr>
              <a:t>s</a:t>
            </a:r>
            <a:r>
              <a:rPr sz="2600" spc="-120" dirty="0">
                <a:latin typeface="Trebuchet MS"/>
                <a:cs typeface="Trebuchet MS"/>
              </a:rPr>
              <a:t>es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c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60" dirty="0">
                <a:latin typeface="Trebuchet MS"/>
                <a:cs typeface="Trebuchet MS"/>
              </a:rPr>
              <a:t>n.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73990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85" dirty="0"/>
              <a:t>II.</a:t>
            </a:r>
            <a:r>
              <a:rPr spc="310" dirty="0"/>
              <a:t> </a:t>
            </a:r>
            <a:r>
              <a:rPr spc="215" dirty="0"/>
              <a:t>Nondirective</a:t>
            </a:r>
            <a:r>
              <a:rPr spc="300" dirty="0"/>
              <a:t> </a:t>
            </a:r>
            <a:r>
              <a:rPr spc="245" dirty="0"/>
              <a:t>Counselling</a:t>
            </a:r>
            <a:r>
              <a:rPr spc="31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/>
          <p:nvPr/>
        </p:nvSpPr>
        <p:spPr>
          <a:xfrm>
            <a:off x="3666235" y="2363851"/>
            <a:ext cx="2064385" cy="868044"/>
          </a:xfrm>
          <a:custGeom>
            <a:avLst/>
            <a:gdLst/>
            <a:ahLst/>
            <a:cxnLst/>
            <a:rect l="l" t="t" r="r" b="b"/>
            <a:pathLst>
              <a:path w="2064385" h="868044">
                <a:moveTo>
                  <a:pt x="1919477" y="0"/>
                </a:moveTo>
                <a:lnTo>
                  <a:pt x="144652" y="0"/>
                </a:lnTo>
                <a:lnTo>
                  <a:pt x="98934" y="7375"/>
                </a:lnTo>
                <a:lnTo>
                  <a:pt x="59225" y="27911"/>
                </a:lnTo>
                <a:lnTo>
                  <a:pt x="27911" y="59225"/>
                </a:lnTo>
                <a:lnTo>
                  <a:pt x="7375" y="98934"/>
                </a:lnTo>
                <a:lnTo>
                  <a:pt x="0" y="144652"/>
                </a:lnTo>
                <a:lnTo>
                  <a:pt x="0" y="723011"/>
                </a:lnTo>
                <a:lnTo>
                  <a:pt x="7375" y="768716"/>
                </a:lnTo>
                <a:lnTo>
                  <a:pt x="27911" y="808393"/>
                </a:lnTo>
                <a:lnTo>
                  <a:pt x="59225" y="839670"/>
                </a:lnTo>
                <a:lnTo>
                  <a:pt x="98934" y="860175"/>
                </a:lnTo>
                <a:lnTo>
                  <a:pt x="144652" y="867537"/>
                </a:lnTo>
                <a:lnTo>
                  <a:pt x="1919477" y="867537"/>
                </a:lnTo>
                <a:lnTo>
                  <a:pt x="1965196" y="860175"/>
                </a:lnTo>
                <a:lnTo>
                  <a:pt x="2004905" y="839670"/>
                </a:lnTo>
                <a:lnTo>
                  <a:pt x="2036219" y="808393"/>
                </a:lnTo>
                <a:lnTo>
                  <a:pt x="2056755" y="768716"/>
                </a:lnTo>
                <a:lnTo>
                  <a:pt x="2064130" y="723011"/>
                </a:lnTo>
                <a:lnTo>
                  <a:pt x="2064130" y="144652"/>
                </a:lnTo>
                <a:lnTo>
                  <a:pt x="2056755" y="98934"/>
                </a:lnTo>
                <a:lnTo>
                  <a:pt x="2036219" y="59225"/>
                </a:lnTo>
                <a:lnTo>
                  <a:pt x="2004905" y="27911"/>
                </a:lnTo>
                <a:lnTo>
                  <a:pt x="1965196" y="7375"/>
                </a:lnTo>
                <a:lnTo>
                  <a:pt x="1919477" y="0"/>
                </a:lnTo>
                <a:close/>
              </a:path>
            </a:pathLst>
          </a:custGeom>
          <a:solidFill>
            <a:srgbClr val="B88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437070"/>
            <a:ext cx="8926195" cy="263271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605"/>
              </a:spcBef>
            </a:pPr>
            <a:r>
              <a:rPr sz="2900" b="1" i="1" spc="33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R="851535" algn="r">
              <a:lnSpc>
                <a:spcPct val="100000"/>
              </a:lnSpc>
              <a:spcBef>
                <a:spcPts val="1335"/>
              </a:spcBef>
            </a:pPr>
            <a:r>
              <a:rPr sz="2600" b="1" spc="35" dirty="0">
                <a:latin typeface="Trebuchet MS"/>
                <a:cs typeface="Trebuchet MS"/>
              </a:rPr>
              <a:t>Steps</a:t>
            </a:r>
            <a:r>
              <a:rPr sz="2600" b="1" spc="-65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6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the</a:t>
            </a:r>
            <a:r>
              <a:rPr sz="2600" b="1" spc="-50" dirty="0">
                <a:latin typeface="Trebuchet MS"/>
                <a:cs typeface="Trebuchet MS"/>
              </a:rPr>
              <a:t> </a:t>
            </a:r>
            <a:r>
              <a:rPr sz="2600" b="1" spc="-35" dirty="0">
                <a:latin typeface="Trebuchet MS"/>
                <a:cs typeface="Trebuchet MS"/>
              </a:rPr>
              <a:t>nondirective</a:t>
            </a:r>
            <a:r>
              <a:rPr sz="2600" b="1" spc="-1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counselling</a:t>
            </a:r>
            <a:r>
              <a:rPr sz="2600" b="1" spc="-40" dirty="0">
                <a:latin typeface="Trebuchet MS"/>
                <a:cs typeface="Trebuchet MS"/>
              </a:rPr>
              <a:t> </a:t>
            </a:r>
            <a:r>
              <a:rPr sz="2600" b="1" spc="-15" dirty="0">
                <a:latin typeface="Trebuchet MS"/>
                <a:cs typeface="Trebuchet MS"/>
              </a:rPr>
              <a:t>approach</a:t>
            </a:r>
            <a:endParaRPr sz="2600">
              <a:latin typeface="Trebuchet MS"/>
              <a:cs typeface="Trebuchet MS"/>
            </a:endParaRPr>
          </a:p>
          <a:p>
            <a:pPr marL="273685" marR="799465" indent="-273685" algn="r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73685" algn="l"/>
                <a:tab pos="274320" algn="l"/>
              </a:tabLst>
            </a:pPr>
            <a:r>
              <a:rPr sz="2600" spc="-35" dirty="0">
                <a:latin typeface="Trebuchet MS"/>
                <a:cs typeface="Trebuchet MS"/>
              </a:rPr>
              <a:t>Carp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R.</a:t>
            </a:r>
            <a:r>
              <a:rPr sz="2600" spc="-29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Rogers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given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five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steps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nondirective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counselling: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rebuchet MS"/>
              <a:cs typeface="Trebuchet MS"/>
            </a:endParaRPr>
          </a:p>
          <a:p>
            <a:pPr marL="312420" algn="ctr">
              <a:lnSpc>
                <a:spcPts val="2245"/>
              </a:lnSpc>
            </a:pPr>
            <a:r>
              <a:rPr sz="2000" spc="254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229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2000">
              <a:latin typeface="Trebuchet MS"/>
              <a:cs typeface="Trebuchet MS"/>
            </a:endParaRPr>
          </a:p>
          <a:p>
            <a:pPr marL="309245" algn="ctr">
              <a:lnSpc>
                <a:spcPts val="2245"/>
              </a:lnSpc>
            </a:pP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le</a:t>
            </a:r>
            <a:r>
              <a:rPr sz="2000" spc="-204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sit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ion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17870" y="3206623"/>
            <a:ext cx="248920" cy="260350"/>
          </a:xfrm>
          <a:custGeom>
            <a:avLst/>
            <a:gdLst/>
            <a:ahLst/>
            <a:cxnLst/>
            <a:rect l="l" t="t" r="r" b="b"/>
            <a:pathLst>
              <a:path w="248920" h="260350">
                <a:moveTo>
                  <a:pt x="157606" y="211327"/>
                </a:moveTo>
                <a:lnTo>
                  <a:pt x="153924" y="212978"/>
                </a:lnTo>
                <a:lnTo>
                  <a:pt x="151383" y="219582"/>
                </a:lnTo>
                <a:lnTo>
                  <a:pt x="153034" y="223265"/>
                </a:lnTo>
                <a:lnTo>
                  <a:pt x="156209" y="224536"/>
                </a:lnTo>
                <a:lnTo>
                  <a:pt x="248665" y="260223"/>
                </a:lnTo>
                <a:lnTo>
                  <a:pt x="247810" y="254380"/>
                </a:lnTo>
                <a:lnTo>
                  <a:pt x="235838" y="254380"/>
                </a:lnTo>
                <a:lnTo>
                  <a:pt x="221258" y="236012"/>
                </a:lnTo>
                <a:lnTo>
                  <a:pt x="157606" y="211327"/>
                </a:lnTo>
                <a:close/>
              </a:path>
              <a:path w="248920" h="260350">
                <a:moveTo>
                  <a:pt x="221258" y="236012"/>
                </a:moveTo>
                <a:lnTo>
                  <a:pt x="235838" y="254380"/>
                </a:lnTo>
                <a:lnTo>
                  <a:pt x="239661" y="251332"/>
                </a:lnTo>
                <a:lnTo>
                  <a:pt x="234568" y="251332"/>
                </a:lnTo>
                <a:lnTo>
                  <a:pt x="232987" y="240561"/>
                </a:lnTo>
                <a:lnTo>
                  <a:pt x="221258" y="236012"/>
                </a:lnTo>
                <a:close/>
              </a:path>
              <a:path w="248920" h="260350">
                <a:moveTo>
                  <a:pt x="230504" y="156337"/>
                </a:moveTo>
                <a:lnTo>
                  <a:pt x="223646" y="157352"/>
                </a:lnTo>
                <a:lnTo>
                  <a:pt x="221233" y="160527"/>
                </a:lnTo>
                <a:lnTo>
                  <a:pt x="231140" y="227989"/>
                </a:lnTo>
                <a:lnTo>
                  <a:pt x="245871" y="246379"/>
                </a:lnTo>
                <a:lnTo>
                  <a:pt x="235838" y="254380"/>
                </a:lnTo>
                <a:lnTo>
                  <a:pt x="247810" y="254380"/>
                </a:lnTo>
                <a:lnTo>
                  <a:pt x="233806" y="158750"/>
                </a:lnTo>
                <a:lnTo>
                  <a:pt x="230504" y="156337"/>
                </a:lnTo>
                <a:close/>
              </a:path>
              <a:path w="248920" h="260350">
                <a:moveTo>
                  <a:pt x="232987" y="240561"/>
                </a:moveTo>
                <a:lnTo>
                  <a:pt x="234568" y="251332"/>
                </a:lnTo>
                <a:lnTo>
                  <a:pt x="243077" y="244475"/>
                </a:lnTo>
                <a:lnTo>
                  <a:pt x="232987" y="240561"/>
                </a:lnTo>
                <a:close/>
              </a:path>
              <a:path w="248920" h="260350">
                <a:moveTo>
                  <a:pt x="231140" y="227989"/>
                </a:moveTo>
                <a:lnTo>
                  <a:pt x="232987" y="240561"/>
                </a:lnTo>
                <a:lnTo>
                  <a:pt x="243077" y="244475"/>
                </a:lnTo>
                <a:lnTo>
                  <a:pt x="234568" y="251332"/>
                </a:lnTo>
                <a:lnTo>
                  <a:pt x="239661" y="251332"/>
                </a:lnTo>
                <a:lnTo>
                  <a:pt x="245871" y="246379"/>
                </a:lnTo>
                <a:lnTo>
                  <a:pt x="231140" y="227989"/>
                </a:lnTo>
                <a:close/>
              </a:path>
              <a:path w="248920" h="260350">
                <a:moveTo>
                  <a:pt x="8381" y="0"/>
                </a:moveTo>
                <a:lnTo>
                  <a:pt x="0" y="9525"/>
                </a:lnTo>
                <a:lnTo>
                  <a:pt x="33400" y="38607"/>
                </a:lnTo>
                <a:lnTo>
                  <a:pt x="65912" y="68579"/>
                </a:lnTo>
                <a:lnTo>
                  <a:pt x="97535" y="99187"/>
                </a:lnTo>
                <a:lnTo>
                  <a:pt x="128396" y="130682"/>
                </a:lnTo>
                <a:lnTo>
                  <a:pt x="158495" y="162940"/>
                </a:lnTo>
                <a:lnTo>
                  <a:pt x="187705" y="195961"/>
                </a:lnTo>
                <a:lnTo>
                  <a:pt x="216280" y="229742"/>
                </a:lnTo>
                <a:lnTo>
                  <a:pt x="221258" y="236012"/>
                </a:lnTo>
                <a:lnTo>
                  <a:pt x="232987" y="240561"/>
                </a:lnTo>
                <a:lnTo>
                  <a:pt x="197230" y="187451"/>
                </a:lnTo>
                <a:lnTo>
                  <a:pt x="167766" y="154177"/>
                </a:lnTo>
                <a:lnTo>
                  <a:pt x="137540" y="121665"/>
                </a:lnTo>
                <a:lnTo>
                  <a:pt x="106425" y="90042"/>
                </a:lnTo>
                <a:lnTo>
                  <a:pt x="74549" y="59181"/>
                </a:lnTo>
                <a:lnTo>
                  <a:pt x="41655" y="29082"/>
                </a:lnTo>
                <a:lnTo>
                  <a:pt x="8381" y="0"/>
                </a:lnTo>
                <a:close/>
              </a:path>
            </a:pathLst>
          </a:custGeom>
          <a:solidFill>
            <a:srgbClr val="B88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2771" y="3561588"/>
            <a:ext cx="2388235" cy="868044"/>
          </a:xfrm>
          <a:custGeom>
            <a:avLst/>
            <a:gdLst/>
            <a:ahLst/>
            <a:cxnLst/>
            <a:rect l="l" t="t" r="r" b="b"/>
            <a:pathLst>
              <a:path w="2388234" h="868045">
                <a:moveTo>
                  <a:pt x="2243581" y="0"/>
                </a:moveTo>
                <a:lnTo>
                  <a:pt x="144525" y="0"/>
                </a:lnTo>
                <a:lnTo>
                  <a:pt x="98868" y="7375"/>
                </a:lnTo>
                <a:lnTo>
                  <a:pt x="59198" y="27911"/>
                </a:lnTo>
                <a:lnTo>
                  <a:pt x="27903" y="59225"/>
                </a:lnTo>
                <a:lnTo>
                  <a:pt x="7374" y="98934"/>
                </a:lnTo>
                <a:lnTo>
                  <a:pt x="0" y="144653"/>
                </a:lnTo>
                <a:lnTo>
                  <a:pt x="0" y="723011"/>
                </a:lnTo>
                <a:lnTo>
                  <a:pt x="7374" y="768668"/>
                </a:lnTo>
                <a:lnTo>
                  <a:pt x="27903" y="808338"/>
                </a:lnTo>
                <a:lnTo>
                  <a:pt x="59198" y="839633"/>
                </a:lnTo>
                <a:lnTo>
                  <a:pt x="98868" y="860162"/>
                </a:lnTo>
                <a:lnTo>
                  <a:pt x="144525" y="867537"/>
                </a:lnTo>
                <a:lnTo>
                  <a:pt x="2243581" y="867537"/>
                </a:lnTo>
                <a:lnTo>
                  <a:pt x="2289239" y="860162"/>
                </a:lnTo>
                <a:lnTo>
                  <a:pt x="2328909" y="839633"/>
                </a:lnTo>
                <a:lnTo>
                  <a:pt x="2360204" y="808338"/>
                </a:lnTo>
                <a:lnTo>
                  <a:pt x="2380733" y="768668"/>
                </a:lnTo>
                <a:lnTo>
                  <a:pt x="2388107" y="723011"/>
                </a:lnTo>
                <a:lnTo>
                  <a:pt x="2388107" y="144653"/>
                </a:lnTo>
                <a:lnTo>
                  <a:pt x="2380733" y="98934"/>
                </a:lnTo>
                <a:lnTo>
                  <a:pt x="2360204" y="59225"/>
                </a:lnTo>
                <a:lnTo>
                  <a:pt x="2328909" y="27911"/>
                </a:lnTo>
                <a:lnTo>
                  <a:pt x="2289239" y="7375"/>
                </a:lnTo>
                <a:lnTo>
                  <a:pt x="2243581" y="0"/>
                </a:lnTo>
                <a:close/>
              </a:path>
            </a:pathLst>
          </a:custGeom>
          <a:solidFill>
            <a:srgbClr val="AE7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4347" y="3541014"/>
            <a:ext cx="2044700" cy="85979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indent="635" algn="ctr">
              <a:lnSpc>
                <a:spcPts val="2090"/>
              </a:lnSpc>
              <a:spcBef>
                <a:spcPts val="420"/>
              </a:spcBef>
            </a:pP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Counselee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given 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om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ess 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6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li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24548" y="4578477"/>
            <a:ext cx="102870" cy="465455"/>
          </a:xfrm>
          <a:custGeom>
            <a:avLst/>
            <a:gdLst/>
            <a:ahLst/>
            <a:cxnLst/>
            <a:rect l="l" t="t" r="r" b="b"/>
            <a:pathLst>
              <a:path w="102870" h="465454">
                <a:moveTo>
                  <a:pt x="7747" y="365125"/>
                </a:moveTo>
                <a:lnTo>
                  <a:pt x="4572" y="366522"/>
                </a:lnTo>
                <a:lnTo>
                  <a:pt x="1397" y="368046"/>
                </a:lnTo>
                <a:lnTo>
                  <a:pt x="0" y="371729"/>
                </a:lnTo>
                <a:lnTo>
                  <a:pt x="1524" y="375031"/>
                </a:lnTo>
                <a:lnTo>
                  <a:pt x="42672" y="465074"/>
                </a:lnTo>
                <a:lnTo>
                  <a:pt x="51244" y="453263"/>
                </a:lnTo>
                <a:lnTo>
                  <a:pt x="50164" y="453263"/>
                </a:lnTo>
                <a:lnTo>
                  <a:pt x="37591" y="451993"/>
                </a:lnTo>
                <a:lnTo>
                  <a:pt x="39945" y="428650"/>
                </a:lnTo>
                <a:lnTo>
                  <a:pt x="13080" y="369697"/>
                </a:lnTo>
                <a:lnTo>
                  <a:pt x="11556" y="366522"/>
                </a:lnTo>
                <a:lnTo>
                  <a:pt x="7747" y="365125"/>
                </a:lnTo>
                <a:close/>
              </a:path>
              <a:path w="102870" h="465454">
                <a:moveTo>
                  <a:pt x="39945" y="428650"/>
                </a:moveTo>
                <a:lnTo>
                  <a:pt x="37591" y="451993"/>
                </a:lnTo>
                <a:lnTo>
                  <a:pt x="50164" y="453263"/>
                </a:lnTo>
                <a:lnTo>
                  <a:pt x="50495" y="449961"/>
                </a:lnTo>
                <a:lnTo>
                  <a:pt x="49656" y="449961"/>
                </a:lnTo>
                <a:lnTo>
                  <a:pt x="38735" y="448818"/>
                </a:lnTo>
                <a:lnTo>
                  <a:pt x="45125" y="440016"/>
                </a:lnTo>
                <a:lnTo>
                  <a:pt x="39945" y="428650"/>
                </a:lnTo>
                <a:close/>
              </a:path>
              <a:path w="102870" h="465454">
                <a:moveTo>
                  <a:pt x="96647" y="374015"/>
                </a:moveTo>
                <a:lnTo>
                  <a:pt x="92582" y="374650"/>
                </a:lnTo>
                <a:lnTo>
                  <a:pt x="52506" y="429849"/>
                </a:lnTo>
                <a:lnTo>
                  <a:pt x="50164" y="453263"/>
                </a:lnTo>
                <a:lnTo>
                  <a:pt x="51244" y="453263"/>
                </a:lnTo>
                <a:lnTo>
                  <a:pt x="102870" y="382143"/>
                </a:lnTo>
                <a:lnTo>
                  <a:pt x="102234" y="378079"/>
                </a:lnTo>
                <a:lnTo>
                  <a:pt x="96647" y="374015"/>
                </a:lnTo>
                <a:close/>
              </a:path>
              <a:path w="102870" h="465454">
                <a:moveTo>
                  <a:pt x="45125" y="440016"/>
                </a:moveTo>
                <a:lnTo>
                  <a:pt x="38735" y="448818"/>
                </a:lnTo>
                <a:lnTo>
                  <a:pt x="49656" y="449961"/>
                </a:lnTo>
                <a:lnTo>
                  <a:pt x="45125" y="440016"/>
                </a:lnTo>
                <a:close/>
              </a:path>
              <a:path w="102870" h="465454">
                <a:moveTo>
                  <a:pt x="52506" y="429849"/>
                </a:moveTo>
                <a:lnTo>
                  <a:pt x="45125" y="440016"/>
                </a:lnTo>
                <a:lnTo>
                  <a:pt x="49656" y="449961"/>
                </a:lnTo>
                <a:lnTo>
                  <a:pt x="50495" y="449961"/>
                </a:lnTo>
                <a:lnTo>
                  <a:pt x="52506" y="429849"/>
                </a:lnTo>
                <a:close/>
              </a:path>
              <a:path w="102870" h="465454">
                <a:moveTo>
                  <a:pt x="40512" y="0"/>
                </a:moveTo>
                <a:lnTo>
                  <a:pt x="27812" y="1778"/>
                </a:lnTo>
                <a:lnTo>
                  <a:pt x="35813" y="59436"/>
                </a:lnTo>
                <a:lnTo>
                  <a:pt x="41655" y="117093"/>
                </a:lnTo>
                <a:lnTo>
                  <a:pt x="45592" y="175006"/>
                </a:lnTo>
                <a:lnTo>
                  <a:pt x="47625" y="232918"/>
                </a:lnTo>
                <a:lnTo>
                  <a:pt x="47751" y="290956"/>
                </a:lnTo>
                <a:lnTo>
                  <a:pt x="45974" y="348742"/>
                </a:lnTo>
                <a:lnTo>
                  <a:pt x="42163" y="406654"/>
                </a:lnTo>
                <a:lnTo>
                  <a:pt x="39945" y="428650"/>
                </a:lnTo>
                <a:lnTo>
                  <a:pt x="45125" y="440016"/>
                </a:lnTo>
                <a:lnTo>
                  <a:pt x="52506" y="429849"/>
                </a:lnTo>
                <a:lnTo>
                  <a:pt x="54737" y="407543"/>
                </a:lnTo>
                <a:lnTo>
                  <a:pt x="58547" y="349250"/>
                </a:lnTo>
                <a:lnTo>
                  <a:pt x="60447" y="290956"/>
                </a:lnTo>
                <a:lnTo>
                  <a:pt x="60325" y="232537"/>
                </a:lnTo>
                <a:lnTo>
                  <a:pt x="58292" y="174117"/>
                </a:lnTo>
                <a:lnTo>
                  <a:pt x="54228" y="115824"/>
                </a:lnTo>
                <a:lnTo>
                  <a:pt x="48387" y="57658"/>
                </a:lnTo>
                <a:lnTo>
                  <a:pt x="40512" y="0"/>
                </a:lnTo>
                <a:close/>
              </a:path>
            </a:pathLst>
          </a:custGeom>
          <a:solidFill>
            <a:srgbClr val="AE7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6452" y="5105019"/>
            <a:ext cx="2168398" cy="119152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00832" y="5267833"/>
            <a:ext cx="2106295" cy="1163599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2937510" y="4626990"/>
            <a:ext cx="217170" cy="584200"/>
          </a:xfrm>
          <a:custGeom>
            <a:avLst/>
            <a:gdLst/>
            <a:ahLst/>
            <a:cxnLst/>
            <a:rect l="l" t="t" r="r" b="b"/>
            <a:pathLst>
              <a:path w="217169" h="584200">
                <a:moveTo>
                  <a:pt x="43805" y="25101"/>
                </a:moveTo>
                <a:lnTo>
                  <a:pt x="38832" y="36579"/>
                </a:lnTo>
                <a:lnTo>
                  <a:pt x="39115" y="38861"/>
                </a:lnTo>
                <a:lnTo>
                  <a:pt x="44450" y="76707"/>
                </a:lnTo>
                <a:lnTo>
                  <a:pt x="50672" y="114426"/>
                </a:lnTo>
                <a:lnTo>
                  <a:pt x="57784" y="152018"/>
                </a:lnTo>
                <a:lnTo>
                  <a:pt x="74421" y="226440"/>
                </a:lnTo>
                <a:lnTo>
                  <a:pt x="94233" y="300100"/>
                </a:lnTo>
                <a:lnTo>
                  <a:pt x="117220" y="372744"/>
                </a:lnTo>
                <a:lnTo>
                  <a:pt x="129920" y="408812"/>
                </a:lnTo>
                <a:lnTo>
                  <a:pt x="143509" y="444499"/>
                </a:lnTo>
                <a:lnTo>
                  <a:pt x="157860" y="479805"/>
                </a:lnTo>
                <a:lnTo>
                  <a:pt x="172846" y="514984"/>
                </a:lnTo>
                <a:lnTo>
                  <a:pt x="188721" y="549782"/>
                </a:lnTo>
                <a:lnTo>
                  <a:pt x="205231" y="584072"/>
                </a:lnTo>
                <a:lnTo>
                  <a:pt x="216662" y="578611"/>
                </a:lnTo>
                <a:lnTo>
                  <a:pt x="200151" y="544321"/>
                </a:lnTo>
                <a:lnTo>
                  <a:pt x="184403" y="509777"/>
                </a:lnTo>
                <a:lnTo>
                  <a:pt x="155194" y="439673"/>
                </a:lnTo>
                <a:lnTo>
                  <a:pt x="129285" y="368553"/>
                </a:lnTo>
                <a:lnTo>
                  <a:pt x="106425" y="296417"/>
                </a:lnTo>
                <a:lnTo>
                  <a:pt x="86740" y="223265"/>
                </a:lnTo>
                <a:lnTo>
                  <a:pt x="70231" y="149351"/>
                </a:lnTo>
                <a:lnTo>
                  <a:pt x="57022" y="74675"/>
                </a:lnTo>
                <a:lnTo>
                  <a:pt x="51501" y="36579"/>
                </a:lnTo>
                <a:lnTo>
                  <a:pt x="51314" y="35030"/>
                </a:lnTo>
                <a:lnTo>
                  <a:pt x="43805" y="25101"/>
                </a:lnTo>
                <a:close/>
              </a:path>
              <a:path w="217169" h="584200">
                <a:moveTo>
                  <a:pt x="40766" y="0"/>
                </a:moveTo>
                <a:lnTo>
                  <a:pt x="1396" y="91058"/>
                </a:lnTo>
                <a:lnTo>
                  <a:pt x="0" y="94233"/>
                </a:lnTo>
                <a:lnTo>
                  <a:pt x="1523" y="97916"/>
                </a:lnTo>
                <a:lnTo>
                  <a:pt x="4698" y="99313"/>
                </a:lnTo>
                <a:lnTo>
                  <a:pt x="8000" y="100710"/>
                </a:lnTo>
                <a:lnTo>
                  <a:pt x="11683" y="99313"/>
                </a:lnTo>
                <a:lnTo>
                  <a:pt x="13081" y="96011"/>
                </a:lnTo>
                <a:lnTo>
                  <a:pt x="38832" y="36579"/>
                </a:lnTo>
                <a:lnTo>
                  <a:pt x="35940" y="13334"/>
                </a:lnTo>
                <a:lnTo>
                  <a:pt x="48513" y="11810"/>
                </a:lnTo>
                <a:lnTo>
                  <a:pt x="49710" y="11810"/>
                </a:lnTo>
                <a:lnTo>
                  <a:pt x="40766" y="0"/>
                </a:lnTo>
                <a:close/>
              </a:path>
              <a:path w="217169" h="584200">
                <a:moveTo>
                  <a:pt x="49710" y="11810"/>
                </a:moveTo>
                <a:lnTo>
                  <a:pt x="48513" y="11810"/>
                </a:lnTo>
                <a:lnTo>
                  <a:pt x="51314" y="35030"/>
                </a:lnTo>
                <a:lnTo>
                  <a:pt x="90423" y="86740"/>
                </a:lnTo>
                <a:lnTo>
                  <a:pt x="92582" y="89534"/>
                </a:lnTo>
                <a:lnTo>
                  <a:pt x="96519" y="90042"/>
                </a:lnTo>
                <a:lnTo>
                  <a:pt x="99313" y="87883"/>
                </a:lnTo>
                <a:lnTo>
                  <a:pt x="102107" y="85851"/>
                </a:lnTo>
                <a:lnTo>
                  <a:pt x="102742" y="81787"/>
                </a:lnTo>
                <a:lnTo>
                  <a:pt x="100583" y="78993"/>
                </a:lnTo>
                <a:lnTo>
                  <a:pt x="49710" y="11810"/>
                </a:lnTo>
                <a:close/>
              </a:path>
              <a:path w="217169" h="584200">
                <a:moveTo>
                  <a:pt x="48513" y="11810"/>
                </a:moveTo>
                <a:lnTo>
                  <a:pt x="35940" y="13334"/>
                </a:lnTo>
                <a:lnTo>
                  <a:pt x="38832" y="36579"/>
                </a:lnTo>
                <a:lnTo>
                  <a:pt x="43805" y="25101"/>
                </a:lnTo>
                <a:lnTo>
                  <a:pt x="37210" y="16382"/>
                </a:lnTo>
                <a:lnTo>
                  <a:pt x="48132" y="15112"/>
                </a:lnTo>
                <a:lnTo>
                  <a:pt x="48912" y="15112"/>
                </a:lnTo>
                <a:lnTo>
                  <a:pt x="48513" y="11810"/>
                </a:lnTo>
                <a:close/>
              </a:path>
              <a:path w="217169" h="584200">
                <a:moveTo>
                  <a:pt x="48912" y="15112"/>
                </a:moveTo>
                <a:lnTo>
                  <a:pt x="48132" y="15112"/>
                </a:lnTo>
                <a:lnTo>
                  <a:pt x="43805" y="25101"/>
                </a:lnTo>
                <a:lnTo>
                  <a:pt x="51314" y="35030"/>
                </a:lnTo>
                <a:lnTo>
                  <a:pt x="48912" y="15112"/>
                </a:lnTo>
                <a:close/>
              </a:path>
              <a:path w="217169" h="584200">
                <a:moveTo>
                  <a:pt x="48132" y="15112"/>
                </a:moveTo>
                <a:lnTo>
                  <a:pt x="37210" y="16382"/>
                </a:lnTo>
                <a:lnTo>
                  <a:pt x="43805" y="25101"/>
                </a:lnTo>
                <a:lnTo>
                  <a:pt x="48132" y="15112"/>
                </a:lnTo>
                <a:close/>
              </a:path>
            </a:pathLst>
          </a:custGeom>
          <a:solidFill>
            <a:srgbClr val="9A76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5520" y="3561588"/>
            <a:ext cx="2588895" cy="868044"/>
          </a:xfrm>
          <a:custGeom>
            <a:avLst/>
            <a:gdLst/>
            <a:ahLst/>
            <a:cxnLst/>
            <a:rect l="l" t="t" r="r" b="b"/>
            <a:pathLst>
              <a:path w="2588895" h="868045">
                <a:moveTo>
                  <a:pt x="2443988" y="0"/>
                </a:moveTo>
                <a:lnTo>
                  <a:pt x="144526" y="0"/>
                </a:lnTo>
                <a:lnTo>
                  <a:pt x="98868" y="7375"/>
                </a:lnTo>
                <a:lnTo>
                  <a:pt x="59198" y="27911"/>
                </a:lnTo>
                <a:lnTo>
                  <a:pt x="27903" y="59225"/>
                </a:lnTo>
                <a:lnTo>
                  <a:pt x="7374" y="98934"/>
                </a:lnTo>
                <a:lnTo>
                  <a:pt x="0" y="144653"/>
                </a:lnTo>
                <a:lnTo>
                  <a:pt x="0" y="723011"/>
                </a:lnTo>
                <a:lnTo>
                  <a:pt x="7374" y="768668"/>
                </a:lnTo>
                <a:lnTo>
                  <a:pt x="27903" y="808338"/>
                </a:lnTo>
                <a:lnTo>
                  <a:pt x="59198" y="839633"/>
                </a:lnTo>
                <a:lnTo>
                  <a:pt x="98868" y="860162"/>
                </a:lnTo>
                <a:lnTo>
                  <a:pt x="144526" y="867537"/>
                </a:lnTo>
                <a:lnTo>
                  <a:pt x="2443988" y="867537"/>
                </a:lnTo>
                <a:lnTo>
                  <a:pt x="2489706" y="860162"/>
                </a:lnTo>
                <a:lnTo>
                  <a:pt x="2529415" y="839633"/>
                </a:lnTo>
                <a:lnTo>
                  <a:pt x="2560729" y="808338"/>
                </a:lnTo>
                <a:lnTo>
                  <a:pt x="2581265" y="768668"/>
                </a:lnTo>
                <a:lnTo>
                  <a:pt x="2588641" y="723011"/>
                </a:lnTo>
                <a:lnTo>
                  <a:pt x="2588641" y="144653"/>
                </a:lnTo>
                <a:lnTo>
                  <a:pt x="2581265" y="98934"/>
                </a:lnTo>
                <a:lnTo>
                  <a:pt x="2560729" y="59225"/>
                </a:lnTo>
                <a:lnTo>
                  <a:pt x="2529415" y="27911"/>
                </a:lnTo>
                <a:lnTo>
                  <a:pt x="2489706" y="7375"/>
                </a:lnTo>
                <a:lnTo>
                  <a:pt x="2443988" y="0"/>
                </a:lnTo>
                <a:close/>
              </a:path>
            </a:pathLst>
          </a:custGeom>
          <a:solidFill>
            <a:srgbClr val="8E73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85745" y="3673601"/>
            <a:ext cx="1526540" cy="59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245"/>
              </a:lnSpc>
              <a:spcBef>
                <a:spcPts val="90"/>
              </a:spcBef>
            </a:pPr>
            <a:r>
              <a:rPr sz="2000" spc="-27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mi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io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endParaRPr sz="2000">
              <a:latin typeface="Trebuchet MS"/>
              <a:cs typeface="Trebuchet MS"/>
            </a:endParaRPr>
          </a:p>
          <a:p>
            <a:pPr marL="3175" algn="ctr">
              <a:lnSpc>
                <a:spcPts val="2245"/>
              </a:lnSpc>
            </a:pP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25240" y="3211322"/>
            <a:ext cx="249554" cy="259715"/>
          </a:xfrm>
          <a:custGeom>
            <a:avLst/>
            <a:gdLst/>
            <a:ahLst/>
            <a:cxnLst/>
            <a:rect l="l" t="t" r="r" b="b"/>
            <a:pathLst>
              <a:path w="249554" h="259714">
                <a:moveTo>
                  <a:pt x="230454" y="16552"/>
                </a:moveTo>
                <a:lnTo>
                  <a:pt x="178943" y="54610"/>
                </a:lnTo>
                <a:lnTo>
                  <a:pt x="147066" y="85470"/>
                </a:lnTo>
                <a:lnTo>
                  <a:pt x="115950" y="117093"/>
                </a:lnTo>
                <a:lnTo>
                  <a:pt x="85725" y="149605"/>
                </a:lnTo>
                <a:lnTo>
                  <a:pt x="56261" y="182879"/>
                </a:lnTo>
                <a:lnTo>
                  <a:pt x="27686" y="216915"/>
                </a:lnTo>
                <a:lnTo>
                  <a:pt x="0" y="251587"/>
                </a:lnTo>
                <a:lnTo>
                  <a:pt x="9906" y="259461"/>
                </a:lnTo>
                <a:lnTo>
                  <a:pt x="37592" y="224916"/>
                </a:lnTo>
                <a:lnTo>
                  <a:pt x="65912" y="191135"/>
                </a:lnTo>
                <a:lnTo>
                  <a:pt x="95123" y="158114"/>
                </a:lnTo>
                <a:lnTo>
                  <a:pt x="125222" y="125856"/>
                </a:lnTo>
                <a:lnTo>
                  <a:pt x="156083" y="94361"/>
                </a:lnTo>
                <a:lnTo>
                  <a:pt x="187833" y="63753"/>
                </a:lnTo>
                <a:lnTo>
                  <a:pt x="220345" y="33908"/>
                </a:lnTo>
                <a:lnTo>
                  <a:pt x="226394" y="28603"/>
                </a:lnTo>
                <a:lnTo>
                  <a:pt x="230454" y="16552"/>
                </a:lnTo>
                <a:close/>
              </a:path>
              <a:path w="249554" h="259714">
                <a:moveTo>
                  <a:pt x="248231" y="3555"/>
                </a:moveTo>
                <a:lnTo>
                  <a:pt x="235712" y="3555"/>
                </a:lnTo>
                <a:lnTo>
                  <a:pt x="244094" y="13080"/>
                </a:lnTo>
                <a:lnTo>
                  <a:pt x="226394" y="28603"/>
                </a:lnTo>
                <a:lnTo>
                  <a:pt x="205739" y="89915"/>
                </a:lnTo>
                <a:lnTo>
                  <a:pt x="204724" y="93217"/>
                </a:lnTo>
                <a:lnTo>
                  <a:pt x="206501" y="96774"/>
                </a:lnTo>
                <a:lnTo>
                  <a:pt x="213106" y="99060"/>
                </a:lnTo>
                <a:lnTo>
                  <a:pt x="216662" y="97281"/>
                </a:lnTo>
                <a:lnTo>
                  <a:pt x="217805" y="93979"/>
                </a:lnTo>
                <a:lnTo>
                  <a:pt x="248231" y="3555"/>
                </a:lnTo>
                <a:close/>
              </a:path>
              <a:path w="249554" h="259714">
                <a:moveTo>
                  <a:pt x="249428" y="0"/>
                </a:moveTo>
                <a:lnTo>
                  <a:pt x="148717" y="19430"/>
                </a:lnTo>
                <a:lnTo>
                  <a:pt x="146431" y="22732"/>
                </a:lnTo>
                <a:lnTo>
                  <a:pt x="147700" y="29590"/>
                </a:lnTo>
                <a:lnTo>
                  <a:pt x="151003" y="31876"/>
                </a:lnTo>
                <a:lnTo>
                  <a:pt x="154559" y="31241"/>
                </a:lnTo>
                <a:lnTo>
                  <a:pt x="218082" y="18947"/>
                </a:lnTo>
                <a:lnTo>
                  <a:pt x="235712" y="3555"/>
                </a:lnTo>
                <a:lnTo>
                  <a:pt x="248231" y="3555"/>
                </a:lnTo>
                <a:lnTo>
                  <a:pt x="249428" y="0"/>
                </a:lnTo>
                <a:close/>
              </a:path>
              <a:path w="249554" h="259714">
                <a:moveTo>
                  <a:pt x="238058" y="6223"/>
                </a:moveTo>
                <a:lnTo>
                  <a:pt x="233934" y="6223"/>
                </a:lnTo>
                <a:lnTo>
                  <a:pt x="241173" y="14477"/>
                </a:lnTo>
                <a:lnTo>
                  <a:pt x="230454" y="16552"/>
                </a:lnTo>
                <a:lnTo>
                  <a:pt x="226394" y="28603"/>
                </a:lnTo>
                <a:lnTo>
                  <a:pt x="244094" y="13080"/>
                </a:lnTo>
                <a:lnTo>
                  <a:pt x="238058" y="6223"/>
                </a:lnTo>
                <a:close/>
              </a:path>
              <a:path w="249554" h="259714">
                <a:moveTo>
                  <a:pt x="235712" y="3555"/>
                </a:moveTo>
                <a:lnTo>
                  <a:pt x="218082" y="18947"/>
                </a:lnTo>
                <a:lnTo>
                  <a:pt x="230454" y="16552"/>
                </a:lnTo>
                <a:lnTo>
                  <a:pt x="233934" y="6223"/>
                </a:lnTo>
                <a:lnTo>
                  <a:pt x="238058" y="6223"/>
                </a:lnTo>
                <a:lnTo>
                  <a:pt x="235712" y="3555"/>
                </a:lnTo>
                <a:close/>
              </a:path>
              <a:path w="249554" h="259714">
                <a:moveTo>
                  <a:pt x="233934" y="6223"/>
                </a:moveTo>
                <a:lnTo>
                  <a:pt x="230454" y="16552"/>
                </a:lnTo>
                <a:lnTo>
                  <a:pt x="241173" y="14477"/>
                </a:lnTo>
                <a:lnTo>
                  <a:pt x="233934" y="6223"/>
                </a:lnTo>
                <a:close/>
              </a:path>
            </a:pathLst>
          </a:custGeom>
          <a:solidFill>
            <a:srgbClr val="8E73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73990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85" dirty="0"/>
              <a:t>II.</a:t>
            </a:r>
            <a:r>
              <a:rPr spc="310" dirty="0"/>
              <a:t> </a:t>
            </a:r>
            <a:r>
              <a:rPr spc="215" dirty="0"/>
              <a:t>Nondirective</a:t>
            </a:r>
            <a:r>
              <a:rPr spc="300" dirty="0"/>
              <a:t> </a:t>
            </a:r>
            <a:r>
              <a:rPr spc="245" dirty="0"/>
              <a:t>Counselling</a:t>
            </a:r>
            <a:r>
              <a:rPr spc="31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244" y="454889"/>
            <a:ext cx="8468995" cy="4453255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465"/>
              </a:spcBef>
            </a:pPr>
            <a:r>
              <a:rPr sz="2900" b="1" i="1" spc="33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64135">
              <a:lnSpc>
                <a:spcPct val="100000"/>
              </a:lnSpc>
              <a:spcBef>
                <a:spcPts val="1325"/>
              </a:spcBef>
            </a:pPr>
            <a:r>
              <a:rPr sz="2800" b="1" spc="30" dirty="0">
                <a:latin typeface="Trebuchet MS"/>
                <a:cs typeface="Trebuchet MS"/>
              </a:rPr>
              <a:t>Advantages</a:t>
            </a:r>
            <a:r>
              <a:rPr sz="2800" b="1" spc="-80" dirty="0">
                <a:latin typeface="Trebuchet MS"/>
                <a:cs typeface="Trebuchet MS"/>
              </a:rPr>
              <a:t> </a:t>
            </a:r>
            <a:r>
              <a:rPr sz="2800" b="1" spc="-50" dirty="0">
                <a:latin typeface="Trebuchet MS"/>
                <a:cs typeface="Trebuchet MS"/>
              </a:rPr>
              <a:t>of</a:t>
            </a:r>
            <a:r>
              <a:rPr sz="2800" b="1" spc="-90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nondirective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15" dirty="0">
                <a:latin typeface="Trebuchet MS"/>
                <a:cs typeface="Trebuchet MS"/>
              </a:rPr>
              <a:t>counselling</a:t>
            </a:r>
            <a:r>
              <a:rPr sz="2800" b="1" spc="-1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approach</a:t>
            </a:r>
            <a:endParaRPr sz="2800">
              <a:latin typeface="Trebuchet MS"/>
              <a:cs typeface="Trebuchet MS"/>
            </a:endParaRPr>
          </a:p>
          <a:p>
            <a:pPr marL="287020" marR="100965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130" dirty="0">
                <a:latin typeface="Trebuchet MS"/>
                <a:cs typeface="Trebuchet MS"/>
              </a:rPr>
              <a:t>It </a:t>
            </a:r>
            <a:r>
              <a:rPr sz="2800" spc="-120" dirty="0">
                <a:latin typeface="Trebuchet MS"/>
                <a:cs typeface="Trebuchet MS"/>
              </a:rPr>
              <a:t>is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270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slow </a:t>
            </a:r>
            <a:r>
              <a:rPr sz="2800" spc="-150" dirty="0">
                <a:latin typeface="Trebuchet MS"/>
                <a:cs typeface="Trebuchet MS"/>
              </a:rPr>
              <a:t>but </a:t>
            </a:r>
            <a:r>
              <a:rPr sz="2800" spc="-100" dirty="0">
                <a:latin typeface="Trebuchet MS"/>
                <a:cs typeface="Trebuchet MS"/>
              </a:rPr>
              <a:t>sure </a:t>
            </a:r>
            <a:r>
              <a:rPr sz="2800" spc="-90" dirty="0">
                <a:latin typeface="Trebuchet MS"/>
                <a:cs typeface="Trebuchet MS"/>
              </a:rPr>
              <a:t>process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95" dirty="0">
                <a:latin typeface="Trebuchet MS"/>
                <a:cs typeface="Trebuchet MS"/>
              </a:rPr>
              <a:t>make </a:t>
            </a:r>
            <a:r>
              <a:rPr sz="2800" spc="-200" dirty="0">
                <a:latin typeface="Trebuchet MS"/>
                <a:cs typeface="Trebuchet MS"/>
              </a:rPr>
              <a:t>an </a:t>
            </a:r>
            <a:r>
              <a:rPr sz="2800" spc="-170" dirty="0">
                <a:latin typeface="Trebuchet MS"/>
                <a:cs typeface="Trebuchet MS"/>
              </a:rPr>
              <a:t>individual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c</a:t>
            </a:r>
            <a:r>
              <a:rPr sz="2800" spc="-254" dirty="0">
                <a:latin typeface="Trebuchet MS"/>
                <a:cs typeface="Trebuchet MS"/>
              </a:rPr>
              <a:t>a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10" dirty="0">
                <a:latin typeface="Trebuchet MS"/>
                <a:cs typeface="Trebuchet MS"/>
              </a:rPr>
              <a:t>a</a:t>
            </a:r>
            <a:r>
              <a:rPr sz="2800" spc="-215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145" dirty="0">
                <a:latin typeface="Trebuchet MS"/>
                <a:cs typeface="Trebuchet MS"/>
              </a:rPr>
              <a:t>k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305" dirty="0">
                <a:latin typeface="Trebuchet MS"/>
                <a:cs typeface="Trebuchet MS"/>
              </a:rPr>
              <a:t>ad</a:t>
            </a:r>
            <a:r>
              <a:rPr sz="2800" spc="-195" dirty="0">
                <a:latin typeface="Trebuchet MS"/>
                <a:cs typeface="Trebuchet MS"/>
              </a:rPr>
              <a:t>j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95" dirty="0">
                <a:latin typeface="Trebuchet MS"/>
                <a:cs typeface="Trebuchet MS"/>
              </a:rPr>
              <a:t>st</a:t>
            </a:r>
            <a:r>
              <a:rPr sz="2800" spc="-210" dirty="0">
                <a:latin typeface="Trebuchet MS"/>
                <a:cs typeface="Trebuchet MS"/>
              </a:rPr>
              <a:t>m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15" dirty="0">
                <a:latin typeface="Trebuchet MS"/>
                <a:cs typeface="Trebuchet MS"/>
              </a:rPr>
              <a:t>ts.</a:t>
            </a:r>
            <a:endParaRPr sz="2800">
              <a:latin typeface="Trebuchet MS"/>
              <a:cs typeface="Trebuchet MS"/>
            </a:endParaRPr>
          </a:p>
          <a:p>
            <a:pPr marL="287020" marR="414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220" dirty="0">
                <a:latin typeface="Trebuchet MS"/>
                <a:cs typeface="Trebuchet MS"/>
              </a:rPr>
              <a:t>No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tests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are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used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so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one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avoids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229" dirty="0">
                <a:latin typeface="Trebuchet MS"/>
                <a:cs typeface="Trebuchet MS"/>
              </a:rPr>
              <a:t>all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that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laborious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350" dirty="0">
                <a:latin typeface="Trebuchet MS"/>
                <a:cs typeface="Trebuchet MS"/>
              </a:rPr>
              <a:t>f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95" dirty="0">
                <a:latin typeface="Trebuchet MS"/>
                <a:cs typeface="Trebuchet MS"/>
              </a:rPr>
              <a:t>cu</a:t>
            </a:r>
            <a:r>
              <a:rPr sz="2800" spc="-100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37909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removes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emotional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block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helps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individual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bring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repressed thoughts </a:t>
            </a:r>
            <a:r>
              <a:rPr sz="2800" spc="-40" dirty="0">
                <a:latin typeface="Trebuchet MS"/>
                <a:cs typeface="Trebuchet MS"/>
              </a:rPr>
              <a:t>on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270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conscious </a:t>
            </a:r>
            <a:r>
              <a:rPr sz="2800" spc="-210" dirty="0">
                <a:latin typeface="Trebuchet MS"/>
                <a:cs typeface="Trebuchet MS"/>
              </a:rPr>
              <a:t>level </a:t>
            </a:r>
            <a:r>
              <a:rPr sz="2800" spc="-145" dirty="0">
                <a:latin typeface="Trebuchet MS"/>
                <a:cs typeface="Trebuchet MS"/>
              </a:rPr>
              <a:t>thereby 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ed</a:t>
            </a:r>
            <a:r>
              <a:rPr sz="2800" spc="-130" dirty="0">
                <a:latin typeface="Trebuchet MS"/>
                <a:cs typeface="Trebuchet MS"/>
              </a:rPr>
              <a:t>u</a:t>
            </a:r>
            <a:r>
              <a:rPr sz="2800" spc="-140" dirty="0">
                <a:latin typeface="Trebuchet MS"/>
                <a:cs typeface="Trebuchet MS"/>
              </a:rPr>
              <a:t>ci</a:t>
            </a:r>
            <a:r>
              <a:rPr sz="2800" spc="-18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te</a:t>
            </a:r>
            <a:r>
              <a:rPr sz="2800" spc="-175" dirty="0">
                <a:latin typeface="Trebuchet MS"/>
                <a:cs typeface="Trebuchet MS"/>
              </a:rPr>
              <a:t>n</a:t>
            </a:r>
            <a:r>
              <a:rPr sz="2800" spc="-55" dirty="0">
                <a:latin typeface="Trebuchet MS"/>
                <a:cs typeface="Trebuchet MS"/>
              </a:rPr>
              <a:t>si</a:t>
            </a:r>
            <a:r>
              <a:rPr sz="2800" spc="-75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5369"/>
            <a:ext cx="73990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85" dirty="0"/>
              <a:t>II.</a:t>
            </a:r>
            <a:r>
              <a:rPr spc="310" dirty="0"/>
              <a:t> </a:t>
            </a:r>
            <a:r>
              <a:rPr spc="215" dirty="0"/>
              <a:t>Nondirective</a:t>
            </a:r>
            <a:r>
              <a:rPr spc="300" dirty="0"/>
              <a:t> </a:t>
            </a:r>
            <a:r>
              <a:rPr spc="245" dirty="0"/>
              <a:t>Counselling</a:t>
            </a:r>
            <a:r>
              <a:rPr spc="310" dirty="0"/>
              <a:t> </a:t>
            </a:r>
            <a:r>
              <a:rPr spc="260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437070"/>
            <a:ext cx="8773795" cy="5249545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605"/>
              </a:spcBef>
            </a:pPr>
            <a:r>
              <a:rPr sz="2900" b="1" i="1" spc="33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610235">
              <a:lnSpc>
                <a:spcPct val="100000"/>
              </a:lnSpc>
              <a:spcBef>
                <a:spcPts val="1335"/>
              </a:spcBef>
            </a:pPr>
            <a:r>
              <a:rPr sz="2600" b="1" spc="15" dirty="0">
                <a:latin typeface="Trebuchet MS"/>
                <a:cs typeface="Trebuchet MS"/>
              </a:rPr>
              <a:t>Limitations</a:t>
            </a:r>
            <a:r>
              <a:rPr sz="2600" b="1" spc="-25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55" dirty="0">
                <a:latin typeface="Trebuchet MS"/>
                <a:cs typeface="Trebuchet MS"/>
              </a:rPr>
              <a:t> </a:t>
            </a:r>
            <a:r>
              <a:rPr sz="2600" b="1" spc="-35" dirty="0">
                <a:latin typeface="Trebuchet MS"/>
                <a:cs typeface="Trebuchet MS"/>
              </a:rPr>
              <a:t>nondirective</a:t>
            </a:r>
            <a:r>
              <a:rPr sz="2600" b="1" spc="-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counselling</a:t>
            </a:r>
            <a:r>
              <a:rPr sz="2600" b="1" spc="-35" dirty="0">
                <a:latin typeface="Trebuchet MS"/>
                <a:cs typeface="Trebuchet MS"/>
              </a:rPr>
              <a:t> </a:t>
            </a:r>
            <a:r>
              <a:rPr sz="2600" b="1" spc="-15" dirty="0">
                <a:latin typeface="Trebuchet MS"/>
                <a:cs typeface="Trebuchet MS"/>
              </a:rPr>
              <a:t>approach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15" dirty="0">
                <a:latin typeface="Trebuchet MS"/>
                <a:cs typeface="Trebuchet MS"/>
              </a:rPr>
              <a:t>o</a:t>
            </a:r>
            <a:r>
              <a:rPr sz="2600" spc="-75" dirty="0">
                <a:latin typeface="Trebuchet MS"/>
                <a:cs typeface="Trebuchet MS"/>
              </a:rPr>
              <a:t>w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204" dirty="0">
                <a:latin typeface="Trebuchet MS"/>
                <a:cs typeface="Trebuchet MS"/>
              </a:rPr>
              <a:t>m</a:t>
            </a:r>
            <a:r>
              <a:rPr sz="2600" spc="-114" dirty="0">
                <a:latin typeface="Trebuchet MS"/>
                <a:cs typeface="Trebuchet MS"/>
              </a:rPr>
              <a:t>e</a:t>
            </a:r>
            <a:r>
              <a:rPr sz="2600" spc="-120" dirty="0">
                <a:latin typeface="Trebuchet MS"/>
                <a:cs typeface="Trebuchet MS"/>
              </a:rPr>
              <a:t>-</a:t>
            </a:r>
            <a:r>
              <a:rPr sz="2600" spc="-80" dirty="0">
                <a:latin typeface="Trebuchet MS"/>
                <a:cs typeface="Trebuchet MS"/>
              </a:rPr>
              <a:t>con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60" dirty="0">
                <a:latin typeface="Trebuchet MS"/>
                <a:cs typeface="Trebuchet MS"/>
              </a:rPr>
              <a:t>uming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40" dirty="0">
                <a:latin typeface="Trebuchet MS"/>
                <a:cs typeface="Trebuchet MS"/>
              </a:rPr>
              <a:t>ce</a:t>
            </a:r>
            <a:r>
              <a:rPr sz="2600" spc="-105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19748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95" dirty="0">
                <a:latin typeface="Verdana"/>
                <a:cs typeface="Verdana"/>
              </a:rPr>
              <a:t>One </a:t>
            </a:r>
            <a:r>
              <a:rPr sz="2600" spc="-285" dirty="0">
                <a:latin typeface="Verdana"/>
                <a:cs typeface="Verdana"/>
              </a:rPr>
              <a:t>cannot</a:t>
            </a:r>
            <a:r>
              <a:rPr sz="2600" spc="-170" dirty="0">
                <a:latin typeface="Verdana"/>
                <a:cs typeface="Verdana"/>
              </a:rPr>
              <a:t> </a:t>
            </a:r>
            <a:r>
              <a:rPr sz="2600" spc="-250" dirty="0">
                <a:latin typeface="Verdana"/>
                <a:cs typeface="Verdana"/>
              </a:rPr>
              <a:t>rely</a:t>
            </a:r>
            <a:r>
              <a:rPr sz="2600" spc="-200" dirty="0">
                <a:latin typeface="Verdana"/>
                <a:cs typeface="Verdana"/>
              </a:rPr>
              <a:t> </a:t>
            </a:r>
            <a:r>
              <a:rPr sz="2600" spc="-295" dirty="0">
                <a:latin typeface="Verdana"/>
                <a:cs typeface="Verdana"/>
              </a:rPr>
              <a:t>upon</a:t>
            </a:r>
            <a:r>
              <a:rPr sz="2600" spc="-190" dirty="0">
                <a:latin typeface="Verdana"/>
                <a:cs typeface="Verdana"/>
              </a:rPr>
              <a:t> </a:t>
            </a:r>
            <a:r>
              <a:rPr sz="2600" spc="-300" dirty="0">
                <a:latin typeface="Verdana"/>
                <a:cs typeface="Verdana"/>
              </a:rPr>
              <a:t>one’s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270" dirty="0">
                <a:latin typeface="Verdana"/>
                <a:cs typeface="Verdana"/>
              </a:rPr>
              <a:t>resources,</a:t>
            </a:r>
            <a:r>
              <a:rPr sz="2600" spc="-455" dirty="0">
                <a:latin typeface="Verdana"/>
                <a:cs typeface="Verdana"/>
              </a:rPr>
              <a:t> </a:t>
            </a:r>
            <a:r>
              <a:rPr sz="2600" spc="-360" dirty="0">
                <a:latin typeface="Verdana"/>
                <a:cs typeface="Verdana"/>
              </a:rPr>
              <a:t>judgment</a:t>
            </a:r>
            <a:r>
              <a:rPr sz="2600" spc="-175" dirty="0">
                <a:latin typeface="Verdana"/>
                <a:cs typeface="Verdana"/>
              </a:rPr>
              <a:t> </a:t>
            </a:r>
            <a:r>
              <a:rPr sz="2600" spc="-270" dirty="0">
                <a:latin typeface="Verdana"/>
                <a:cs typeface="Verdana"/>
              </a:rPr>
              <a:t>&amp;</a:t>
            </a:r>
            <a:r>
              <a:rPr sz="2600" spc="-180" dirty="0">
                <a:latin typeface="Verdana"/>
                <a:cs typeface="Verdana"/>
              </a:rPr>
              <a:t> </a:t>
            </a:r>
            <a:r>
              <a:rPr sz="2600" spc="-290" dirty="0">
                <a:latin typeface="Verdana"/>
                <a:cs typeface="Verdana"/>
              </a:rPr>
              <a:t>wisdom</a:t>
            </a:r>
            <a:r>
              <a:rPr sz="2600" spc="-190" dirty="0">
                <a:latin typeface="Verdana"/>
                <a:cs typeface="Verdana"/>
              </a:rPr>
              <a:t> </a:t>
            </a:r>
            <a:r>
              <a:rPr sz="2600" spc="-409" dirty="0">
                <a:latin typeface="Verdana"/>
                <a:cs typeface="Verdana"/>
              </a:rPr>
              <a:t>as </a:t>
            </a:r>
            <a:r>
              <a:rPr sz="2600" spc="-900" dirty="0">
                <a:latin typeface="Verdana"/>
                <a:cs typeface="Verdana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patient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immature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making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decision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himself.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depends</a:t>
            </a:r>
            <a:r>
              <a:rPr sz="2600" spc="-35" dirty="0">
                <a:latin typeface="Trebuchet MS"/>
                <a:cs typeface="Trebuchet MS"/>
              </a:rPr>
              <a:t> too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much</a:t>
            </a:r>
            <a:r>
              <a:rPr sz="2600" spc="-45" dirty="0">
                <a:latin typeface="Trebuchet MS"/>
                <a:cs typeface="Trebuchet MS"/>
              </a:rPr>
              <a:t> 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ability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initiative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of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patient.</a:t>
            </a:r>
            <a:endParaRPr sz="2600">
              <a:latin typeface="Trebuchet MS"/>
              <a:cs typeface="Trebuchet MS"/>
            </a:endParaRPr>
          </a:p>
          <a:p>
            <a:pPr marL="287020" marR="155130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5" dirty="0">
                <a:latin typeface="Trebuchet MS"/>
                <a:cs typeface="Trebuchet MS"/>
              </a:rPr>
              <a:t>Sometime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difficulty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control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pace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interview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discussion.</a:t>
            </a:r>
            <a:endParaRPr sz="2600">
              <a:latin typeface="Trebuchet MS"/>
              <a:cs typeface="Trebuchet MS"/>
            </a:endParaRPr>
          </a:p>
          <a:p>
            <a:pPr marL="287020" marR="82296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75" dirty="0">
                <a:latin typeface="Trebuchet MS"/>
                <a:cs typeface="Trebuchet MS"/>
              </a:rPr>
              <a:t>This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5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15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c</a:t>
            </a:r>
            <a:r>
              <a:rPr sz="2600" spc="-125" dirty="0">
                <a:latin typeface="Trebuchet MS"/>
                <a:cs typeface="Trebuchet MS"/>
              </a:rPr>
              <a:t>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ndividual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centr</a:t>
            </a:r>
            <a:r>
              <a:rPr sz="2600" spc="-75" dirty="0">
                <a:latin typeface="Trebuchet MS"/>
                <a:cs typeface="Trebuchet MS"/>
              </a:rPr>
              <a:t>i</a:t>
            </a:r>
            <a:r>
              <a:rPr sz="2600" spc="-120" dirty="0">
                <a:latin typeface="Trebuchet MS"/>
                <a:cs typeface="Trebuchet MS"/>
              </a:rPr>
              <a:t>c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36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n</a:t>
            </a:r>
            <a:r>
              <a:rPr sz="2600" spc="-40" dirty="0">
                <a:latin typeface="Trebuchet MS"/>
                <a:cs typeface="Trebuchet MS"/>
              </a:rPr>
              <a:t>o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p</a:t>
            </a:r>
            <a:r>
              <a:rPr sz="2600" spc="-55" dirty="0">
                <a:latin typeface="Trebuchet MS"/>
                <a:cs typeface="Trebuchet MS"/>
              </a:rPr>
              <a:t>oss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29" dirty="0">
                <a:latin typeface="Trebuchet MS"/>
                <a:cs typeface="Trebuchet MS"/>
              </a:rPr>
              <a:t>b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335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0" dirty="0">
                <a:latin typeface="Trebuchet MS"/>
                <a:cs typeface="Trebuchet MS"/>
              </a:rPr>
              <a:t>r 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attend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every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patient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equally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well.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equ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gh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deg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mot</a:t>
            </a:r>
            <a:r>
              <a:rPr sz="2600" spc="-5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25" dirty="0">
                <a:latin typeface="Trebuchet MS"/>
                <a:cs typeface="Trebuchet MS"/>
              </a:rPr>
              <a:t>a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pat</a:t>
            </a:r>
            <a:r>
              <a:rPr sz="2600" spc="-114" dirty="0">
                <a:latin typeface="Trebuchet MS"/>
                <a:cs typeface="Trebuchet MS"/>
              </a:rPr>
              <a:t>i</a:t>
            </a:r>
            <a:r>
              <a:rPr sz="2600" spc="-215" dirty="0">
                <a:latin typeface="Trebuchet MS"/>
                <a:cs typeface="Trebuchet MS"/>
              </a:rPr>
              <a:t>ent.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729932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69845" algn="l"/>
                <a:tab pos="5225415" algn="l"/>
              </a:tabLst>
            </a:pPr>
            <a:r>
              <a:rPr sz="3200" spc="185" dirty="0"/>
              <a:t>III.</a:t>
            </a:r>
            <a:r>
              <a:rPr sz="3200" spc="320" dirty="0"/>
              <a:t> </a:t>
            </a:r>
            <a:r>
              <a:rPr sz="3200" spc="305" dirty="0"/>
              <a:t>Eclectic	</a:t>
            </a:r>
            <a:r>
              <a:rPr sz="3200" spc="265" dirty="0"/>
              <a:t>Counselling	</a:t>
            </a:r>
            <a:r>
              <a:rPr sz="3200" spc="280" dirty="0"/>
              <a:t>Approach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1164462"/>
            <a:ext cx="8496935" cy="47663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664210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75" dirty="0">
                <a:latin typeface="Trebuchet MS"/>
                <a:cs typeface="Trebuchet MS"/>
              </a:rPr>
              <a:t>This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approach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based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45" dirty="0">
                <a:latin typeface="Trebuchet MS"/>
                <a:cs typeface="Trebuchet MS"/>
              </a:rPr>
              <a:t>on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25" dirty="0">
                <a:latin typeface="Trebuchet MS"/>
                <a:cs typeface="Trebuchet MS"/>
              </a:rPr>
              <a:t>fact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that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all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individuals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240" dirty="0">
                <a:latin typeface="Trebuchet MS"/>
                <a:cs typeface="Trebuchet MS"/>
              </a:rPr>
              <a:t>diff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105" dirty="0">
                <a:latin typeface="Trebuchet MS"/>
                <a:cs typeface="Trebuchet MS"/>
              </a:rPr>
              <a:t>r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n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2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50" dirty="0">
                <a:latin typeface="Trebuchet MS"/>
                <a:cs typeface="Trebuchet MS"/>
              </a:rPr>
              <a:t>ne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an</a:t>
            </a:r>
            <a:r>
              <a:rPr sz="2600" spc="-114" dirty="0">
                <a:latin typeface="Trebuchet MS"/>
                <a:cs typeface="Trebuchet MS"/>
              </a:rPr>
              <a:t>o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245" dirty="0">
                <a:latin typeface="Trebuchet MS"/>
                <a:cs typeface="Trebuchet MS"/>
              </a:rPr>
              <a:t>r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techniques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elective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nature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because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they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have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been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2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2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all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5" dirty="0">
                <a:latin typeface="Trebuchet MS"/>
                <a:cs typeface="Trebuchet MS"/>
              </a:rPr>
              <a:t>u</a:t>
            </a:r>
            <a:r>
              <a:rPr sz="2600" spc="-114" dirty="0">
                <a:latin typeface="Trebuchet MS"/>
                <a:cs typeface="Trebuchet MS"/>
              </a:rPr>
              <a:t>r</a:t>
            </a:r>
            <a:r>
              <a:rPr sz="2600" spc="-130" dirty="0">
                <a:latin typeface="Trebuchet MS"/>
                <a:cs typeface="Trebuchet MS"/>
              </a:rPr>
              <a:t>ces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cou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7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40" dirty="0">
                <a:latin typeface="Trebuchet MS"/>
                <a:cs typeface="Trebuchet MS"/>
              </a:rPr>
              <a:t>ng.</a:t>
            </a:r>
            <a:endParaRPr sz="2600">
              <a:latin typeface="Trebuchet MS"/>
              <a:cs typeface="Trebuchet MS"/>
            </a:endParaRPr>
          </a:p>
          <a:p>
            <a:pPr marL="287020" marR="4876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75" dirty="0">
                <a:latin typeface="Trebuchet MS"/>
                <a:cs typeface="Trebuchet MS"/>
              </a:rPr>
              <a:t>This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80" dirty="0">
                <a:latin typeface="Trebuchet MS"/>
                <a:cs typeface="Trebuchet MS"/>
              </a:rPr>
              <a:t>ach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170" dirty="0">
                <a:latin typeface="Trebuchet MS"/>
                <a:cs typeface="Trebuchet MS"/>
              </a:rPr>
              <a:t>ba</a:t>
            </a:r>
            <a:r>
              <a:rPr sz="2600" spc="-125" dirty="0">
                <a:latin typeface="Trebuchet MS"/>
                <a:cs typeface="Trebuchet MS"/>
              </a:rPr>
              <a:t>s</a:t>
            </a:r>
            <a:r>
              <a:rPr sz="2600" spc="-155" dirty="0">
                <a:latin typeface="Trebuchet MS"/>
                <a:cs typeface="Trebuchet MS"/>
              </a:rPr>
              <a:t>ed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90" dirty="0">
                <a:latin typeface="Trebuchet MS"/>
                <a:cs typeface="Trebuchet MS"/>
              </a:rPr>
              <a:t>ect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be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l</a:t>
            </a:r>
            <a:r>
              <a:rPr sz="2600" spc="-240" dirty="0">
                <a:latin typeface="Trebuchet MS"/>
                <a:cs typeface="Trebuchet MS"/>
              </a:rPr>
              <a:t>e</a:t>
            </a:r>
            <a:r>
              <a:rPr sz="2600" spc="-360" dirty="0">
                <a:latin typeface="Trebuchet MS"/>
                <a:cs typeface="Trebuchet MS"/>
              </a:rPr>
              <a:t>a</a:t>
            </a:r>
            <a:r>
              <a:rPr sz="2600" spc="-160" dirty="0">
                <a:latin typeface="Trebuchet MS"/>
                <a:cs typeface="Trebuchet MS"/>
              </a:rPr>
              <a:t>ving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ut  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185" dirty="0">
                <a:latin typeface="Trebuchet MS"/>
                <a:cs typeface="Trebuchet MS"/>
              </a:rPr>
              <a:t>hat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i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80" dirty="0">
                <a:latin typeface="Trebuchet MS"/>
                <a:cs typeface="Trebuchet MS"/>
              </a:rPr>
              <a:t>a</a:t>
            </a:r>
            <a:r>
              <a:rPr sz="2600" spc="-130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80" dirty="0">
                <a:latin typeface="Trebuchet MS"/>
                <a:cs typeface="Trebuchet MS"/>
              </a:rPr>
              <a:t>qu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-2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260" dirty="0">
                <a:latin typeface="Trebuchet MS"/>
                <a:cs typeface="Trebuchet MS"/>
              </a:rPr>
              <a:t>d.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i="1" spc="-215" dirty="0">
                <a:latin typeface="Trebuchet MS"/>
                <a:cs typeface="Trebuchet MS"/>
              </a:rPr>
              <a:t>T</a:t>
            </a:r>
            <a:r>
              <a:rPr sz="2600" i="1" spc="-204" dirty="0">
                <a:latin typeface="Trebuchet MS"/>
                <a:cs typeface="Trebuchet MS"/>
              </a:rPr>
              <a:t>h</a:t>
            </a:r>
            <a:r>
              <a:rPr sz="2600" i="1" spc="-265" dirty="0">
                <a:latin typeface="Trebuchet MS"/>
                <a:cs typeface="Trebuchet MS"/>
              </a:rPr>
              <a:t>e</a:t>
            </a:r>
            <a:r>
              <a:rPr sz="2600" i="1" spc="-65" dirty="0">
                <a:latin typeface="Trebuchet MS"/>
                <a:cs typeface="Trebuchet MS"/>
              </a:rPr>
              <a:t> </a:t>
            </a:r>
            <a:r>
              <a:rPr sz="2600" i="1" spc="-204" dirty="0">
                <a:latin typeface="Trebuchet MS"/>
                <a:cs typeface="Trebuchet MS"/>
              </a:rPr>
              <a:t>b</a:t>
            </a:r>
            <a:r>
              <a:rPr sz="2600" i="1" spc="-180" dirty="0">
                <a:latin typeface="Trebuchet MS"/>
                <a:cs typeface="Trebuchet MS"/>
              </a:rPr>
              <a:t>a</a:t>
            </a:r>
            <a:r>
              <a:rPr sz="2600" i="1" spc="-254" dirty="0">
                <a:latin typeface="Trebuchet MS"/>
                <a:cs typeface="Trebuchet MS"/>
              </a:rPr>
              <a:t>s</a:t>
            </a:r>
            <a:r>
              <a:rPr sz="2600" i="1" spc="-210" dirty="0">
                <a:latin typeface="Trebuchet MS"/>
                <a:cs typeface="Trebuchet MS"/>
              </a:rPr>
              <a:t>i</a:t>
            </a:r>
            <a:r>
              <a:rPr sz="2600" i="1" spc="-200" dirty="0">
                <a:latin typeface="Trebuchet MS"/>
                <a:cs typeface="Trebuchet MS"/>
              </a:rPr>
              <a:t>c</a:t>
            </a:r>
            <a:r>
              <a:rPr sz="2600" i="1" spc="-35" dirty="0">
                <a:latin typeface="Trebuchet MS"/>
                <a:cs typeface="Trebuchet MS"/>
              </a:rPr>
              <a:t> </a:t>
            </a:r>
            <a:r>
              <a:rPr sz="2600" i="1" spc="-145" dirty="0">
                <a:latin typeface="Trebuchet MS"/>
                <a:cs typeface="Trebuchet MS"/>
              </a:rPr>
              <a:t>a</a:t>
            </a:r>
            <a:r>
              <a:rPr sz="2600" i="1" spc="-155" dirty="0">
                <a:latin typeface="Trebuchet MS"/>
                <a:cs typeface="Trebuchet MS"/>
              </a:rPr>
              <a:t>ssu</a:t>
            </a:r>
            <a:r>
              <a:rPr sz="2600" i="1" spc="-275" dirty="0">
                <a:latin typeface="Trebuchet MS"/>
                <a:cs typeface="Trebuchet MS"/>
              </a:rPr>
              <a:t>m</a:t>
            </a:r>
            <a:r>
              <a:rPr sz="2600" i="1" spc="-330" dirty="0">
                <a:latin typeface="Trebuchet MS"/>
                <a:cs typeface="Trebuchet MS"/>
              </a:rPr>
              <a:t>pt</a:t>
            </a:r>
            <a:r>
              <a:rPr sz="2600" i="1" spc="-220" dirty="0">
                <a:latin typeface="Trebuchet MS"/>
                <a:cs typeface="Trebuchet MS"/>
              </a:rPr>
              <a:t>i</a:t>
            </a:r>
            <a:r>
              <a:rPr sz="2600" i="1" spc="-225" dirty="0">
                <a:latin typeface="Trebuchet MS"/>
                <a:cs typeface="Trebuchet MS"/>
              </a:rPr>
              <a:t>on</a:t>
            </a:r>
            <a:r>
              <a:rPr sz="2600" i="1" spc="-15" dirty="0">
                <a:latin typeface="Trebuchet MS"/>
                <a:cs typeface="Trebuchet MS"/>
              </a:rPr>
              <a:t> </a:t>
            </a:r>
            <a:r>
              <a:rPr sz="2600" i="1" spc="-295" dirty="0">
                <a:latin typeface="Trebuchet MS"/>
                <a:cs typeface="Trebuchet MS"/>
              </a:rPr>
              <a:t>r</a:t>
            </a:r>
            <a:r>
              <a:rPr sz="2600" i="1" spc="-385" dirty="0">
                <a:latin typeface="Trebuchet MS"/>
                <a:cs typeface="Trebuchet MS"/>
              </a:rPr>
              <a:t>e</a:t>
            </a:r>
            <a:r>
              <a:rPr sz="2600" i="1" spc="-245" dirty="0">
                <a:latin typeface="Trebuchet MS"/>
                <a:cs typeface="Trebuchet MS"/>
              </a:rPr>
              <a:t>l</a:t>
            </a:r>
            <a:r>
              <a:rPr sz="2600" i="1" spc="-145" dirty="0">
                <a:latin typeface="Trebuchet MS"/>
                <a:cs typeface="Trebuchet MS"/>
              </a:rPr>
              <a:t>a</a:t>
            </a:r>
            <a:r>
              <a:rPr sz="2600" i="1" spc="-375" dirty="0">
                <a:latin typeface="Trebuchet MS"/>
                <a:cs typeface="Trebuchet MS"/>
              </a:rPr>
              <a:t>t</a:t>
            </a:r>
            <a:r>
              <a:rPr sz="2600" i="1" spc="-250" dirty="0">
                <a:latin typeface="Trebuchet MS"/>
                <a:cs typeface="Trebuchet MS"/>
              </a:rPr>
              <a:t>ed</a:t>
            </a:r>
            <a:r>
              <a:rPr sz="2600" i="1" spc="-15" dirty="0">
                <a:latin typeface="Trebuchet MS"/>
                <a:cs typeface="Trebuchet MS"/>
              </a:rPr>
              <a:t> </a:t>
            </a:r>
            <a:r>
              <a:rPr sz="2600" i="1" spc="-375" dirty="0">
                <a:latin typeface="Trebuchet MS"/>
                <a:cs typeface="Trebuchet MS"/>
              </a:rPr>
              <a:t>t</a:t>
            </a:r>
            <a:r>
              <a:rPr sz="2600" i="1" spc="-235" dirty="0">
                <a:latin typeface="Trebuchet MS"/>
                <a:cs typeface="Trebuchet MS"/>
              </a:rPr>
              <a:t>o</a:t>
            </a:r>
            <a:r>
              <a:rPr sz="2600" i="1" spc="-55" dirty="0">
                <a:latin typeface="Trebuchet MS"/>
                <a:cs typeface="Trebuchet MS"/>
              </a:rPr>
              <a:t> </a:t>
            </a:r>
            <a:r>
              <a:rPr sz="2600" i="1" spc="-250" dirty="0">
                <a:latin typeface="Trebuchet MS"/>
                <a:cs typeface="Trebuchet MS"/>
              </a:rPr>
              <a:t>e</a:t>
            </a:r>
            <a:r>
              <a:rPr sz="2600" i="1" spc="-165" dirty="0">
                <a:latin typeface="Trebuchet MS"/>
                <a:cs typeface="Trebuchet MS"/>
              </a:rPr>
              <a:t>c</a:t>
            </a:r>
            <a:r>
              <a:rPr sz="2600" i="1" spc="-229" dirty="0">
                <a:latin typeface="Trebuchet MS"/>
                <a:cs typeface="Trebuchet MS"/>
              </a:rPr>
              <a:t>l</a:t>
            </a:r>
            <a:r>
              <a:rPr sz="2600" i="1" spc="-400" dirty="0">
                <a:latin typeface="Trebuchet MS"/>
                <a:cs typeface="Trebuchet MS"/>
              </a:rPr>
              <a:t>e</a:t>
            </a:r>
            <a:r>
              <a:rPr sz="2600" i="1" spc="-190" dirty="0">
                <a:latin typeface="Trebuchet MS"/>
                <a:cs typeface="Trebuchet MS"/>
              </a:rPr>
              <a:t>c</a:t>
            </a:r>
            <a:r>
              <a:rPr sz="2600" i="1" spc="-375" dirty="0">
                <a:latin typeface="Trebuchet MS"/>
                <a:cs typeface="Trebuchet MS"/>
              </a:rPr>
              <a:t>t</a:t>
            </a:r>
            <a:r>
              <a:rPr sz="2600" i="1" spc="-254" dirty="0">
                <a:latin typeface="Trebuchet MS"/>
                <a:cs typeface="Trebuchet MS"/>
              </a:rPr>
              <a:t>ic</a:t>
            </a:r>
            <a:r>
              <a:rPr sz="2600" i="1" spc="-40" dirty="0">
                <a:latin typeface="Trebuchet MS"/>
                <a:cs typeface="Trebuchet MS"/>
              </a:rPr>
              <a:t> </a:t>
            </a:r>
            <a:r>
              <a:rPr sz="2600" i="1" spc="-190" dirty="0">
                <a:latin typeface="Trebuchet MS"/>
                <a:cs typeface="Trebuchet MS"/>
              </a:rPr>
              <a:t>c</a:t>
            </a:r>
            <a:r>
              <a:rPr sz="2600" i="1" spc="-229" dirty="0">
                <a:latin typeface="Trebuchet MS"/>
                <a:cs typeface="Trebuchet MS"/>
              </a:rPr>
              <a:t>ou</a:t>
            </a:r>
            <a:r>
              <a:rPr sz="2600" i="1" spc="-215" dirty="0">
                <a:latin typeface="Trebuchet MS"/>
                <a:cs typeface="Trebuchet MS"/>
              </a:rPr>
              <a:t>n</a:t>
            </a:r>
            <a:r>
              <a:rPr sz="2600" i="1" spc="-175" dirty="0">
                <a:latin typeface="Trebuchet MS"/>
                <a:cs typeface="Trebuchet MS"/>
              </a:rPr>
              <a:t>s</a:t>
            </a:r>
            <a:r>
              <a:rPr sz="2600" i="1" spc="-240" dirty="0">
                <a:latin typeface="Trebuchet MS"/>
                <a:cs typeface="Trebuchet MS"/>
              </a:rPr>
              <a:t>e</a:t>
            </a:r>
            <a:r>
              <a:rPr sz="2600" i="1" spc="-350" dirty="0">
                <a:latin typeface="Trebuchet MS"/>
                <a:cs typeface="Trebuchet MS"/>
              </a:rPr>
              <a:t>l</a:t>
            </a:r>
            <a:r>
              <a:rPr sz="2600" i="1" spc="-370" dirty="0">
                <a:latin typeface="Trebuchet MS"/>
                <a:cs typeface="Trebuchet MS"/>
              </a:rPr>
              <a:t>l</a:t>
            </a:r>
            <a:r>
              <a:rPr sz="2600" i="1" spc="-240" dirty="0">
                <a:latin typeface="Trebuchet MS"/>
                <a:cs typeface="Trebuchet MS"/>
              </a:rPr>
              <a:t>ing</a:t>
            </a:r>
            <a:r>
              <a:rPr sz="2600" i="1" spc="-20" dirty="0">
                <a:latin typeface="Trebuchet MS"/>
                <a:cs typeface="Trebuchet MS"/>
              </a:rPr>
              <a:t> </a:t>
            </a:r>
            <a:r>
              <a:rPr sz="2600" i="1" spc="-145" dirty="0">
                <a:latin typeface="Trebuchet MS"/>
                <a:cs typeface="Trebuchet MS"/>
              </a:rPr>
              <a:t>a</a:t>
            </a:r>
            <a:r>
              <a:rPr sz="2600" i="1" spc="-185" dirty="0">
                <a:latin typeface="Trebuchet MS"/>
                <a:cs typeface="Trebuchet MS"/>
              </a:rPr>
              <a:t>p</a:t>
            </a:r>
            <a:r>
              <a:rPr sz="2600" i="1" spc="-180" dirty="0">
                <a:latin typeface="Trebuchet MS"/>
                <a:cs typeface="Trebuchet MS"/>
              </a:rPr>
              <a:t>p</a:t>
            </a:r>
            <a:r>
              <a:rPr sz="2600" i="1" spc="-320" dirty="0">
                <a:latin typeface="Trebuchet MS"/>
                <a:cs typeface="Trebuchet MS"/>
              </a:rPr>
              <a:t>r</a:t>
            </a:r>
            <a:r>
              <a:rPr sz="2600" i="1" spc="-210" dirty="0">
                <a:latin typeface="Trebuchet MS"/>
                <a:cs typeface="Trebuchet MS"/>
              </a:rPr>
              <a:t>oa</a:t>
            </a:r>
            <a:r>
              <a:rPr sz="2600" i="1" spc="-120" dirty="0">
                <a:latin typeface="Trebuchet MS"/>
                <a:cs typeface="Trebuchet MS"/>
              </a:rPr>
              <a:t>c</a:t>
            </a:r>
            <a:r>
              <a:rPr sz="2600" i="1" spc="-229" dirty="0">
                <a:latin typeface="Trebuchet MS"/>
                <a:cs typeface="Trebuchet MS"/>
              </a:rPr>
              <a:t>h</a:t>
            </a:r>
            <a:r>
              <a:rPr sz="2600" i="1" spc="-445" dirty="0">
                <a:latin typeface="Trebuchet MS"/>
                <a:cs typeface="Trebuchet MS"/>
              </a:rPr>
              <a:t>:</a:t>
            </a:r>
            <a:endParaRPr sz="2600">
              <a:latin typeface="Trebuchet MS"/>
              <a:cs typeface="Trebuchet MS"/>
            </a:endParaRPr>
          </a:p>
          <a:p>
            <a:pPr marL="287020" marR="38989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90" dirty="0">
                <a:latin typeface="Trebuchet MS"/>
                <a:cs typeface="Trebuchet MS"/>
              </a:rPr>
              <a:t>There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objectivity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co-ordination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between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patient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during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counselling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experience.</a:t>
            </a:r>
            <a:endParaRPr sz="2600">
              <a:latin typeface="Trebuchet MS"/>
              <a:cs typeface="Trebuchet MS"/>
            </a:endParaRPr>
          </a:p>
          <a:p>
            <a:pPr marL="287020" marR="18796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patient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active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remains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passive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beginning.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52400"/>
            <a:ext cx="8229600" cy="990600"/>
          </a:xfrm>
          <a:custGeom>
            <a:avLst/>
            <a:gdLst/>
            <a:ahLst/>
            <a:cxnLst/>
            <a:rect l="l" t="t" r="r" b="b"/>
            <a:pathLst>
              <a:path w="8229600" h="990600">
                <a:moveTo>
                  <a:pt x="8229600" y="0"/>
                </a:moveTo>
                <a:lnTo>
                  <a:pt x="0" y="0"/>
                </a:lnTo>
                <a:lnTo>
                  <a:pt x="0" y="990600"/>
                </a:lnTo>
                <a:lnTo>
                  <a:pt x="8229600" y="990600"/>
                </a:lnTo>
                <a:lnTo>
                  <a:pt x="82296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360045">
              <a:lnSpc>
                <a:spcPct val="100000"/>
              </a:lnSpc>
              <a:spcBef>
                <a:spcPts val="105"/>
              </a:spcBef>
            </a:pPr>
            <a:r>
              <a:rPr i="0" spc="330" dirty="0">
                <a:solidFill>
                  <a:srgbClr val="FFFF00"/>
                </a:solidFill>
                <a:latin typeface="Cambria"/>
                <a:cs typeface="Cambria"/>
              </a:rPr>
              <a:t>DIFFERENCE</a:t>
            </a:r>
            <a:r>
              <a:rPr i="0" spc="32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40" dirty="0">
                <a:solidFill>
                  <a:srgbClr val="FFFF00"/>
                </a:solidFill>
                <a:latin typeface="Cambria"/>
                <a:cs typeface="Cambria"/>
              </a:rPr>
              <a:t>BETWEEN</a:t>
            </a:r>
            <a:r>
              <a:rPr i="0" spc="31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7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195" dirty="0">
                <a:solidFill>
                  <a:srgbClr val="FFFF00"/>
                </a:solidFill>
                <a:latin typeface="Cambria"/>
                <a:cs typeface="Cambria"/>
              </a:rPr>
              <a:t>AND </a:t>
            </a:r>
            <a:r>
              <a:rPr i="0" spc="-6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90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5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19905" y="6398787"/>
            <a:ext cx="250444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5"/>
              </a:lnSpc>
            </a:pPr>
            <a:r>
              <a:rPr sz="1400" spc="-95" dirty="0">
                <a:solidFill>
                  <a:srgbClr val="464652"/>
                </a:solidFill>
                <a:latin typeface="Trebuchet MS"/>
                <a:cs typeface="Trebuchet MS"/>
                <a:hlinkClick r:id="rId2"/>
              </a:rPr>
              <a:t>www.drjayeshpatidar.blogspot.com</a:t>
            </a:r>
            <a:endParaRPr sz="1400">
              <a:latin typeface="Trebuchet MS"/>
              <a:cs typeface="Trebuchet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-6350" y="1212850"/>
          <a:ext cx="9144000" cy="58038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0"/>
                <a:gridCol w="4572000"/>
              </a:tblGrid>
              <a:tr h="505459">
                <a:tc>
                  <a:txBody>
                    <a:bodyPr/>
                    <a:lstStyle/>
                    <a:p>
                      <a:pPr marL="12630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800" b="1" spc="355" dirty="0">
                          <a:latin typeface="Trebuchet MS"/>
                          <a:cs typeface="Trebuchet MS"/>
                        </a:rPr>
                        <a:t>GUIDANCE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lnT w="12700">
                      <a:solidFill>
                        <a:srgbClr val="717BA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2800" b="1" spc="335" dirty="0">
                          <a:latin typeface="Trebuchet MS"/>
                          <a:cs typeface="Trebuchet MS"/>
                        </a:rPr>
                        <a:t>COUNSELLING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lnT w="12700">
                      <a:solidFill>
                        <a:srgbClr val="717BA2"/>
                      </a:solidFill>
                      <a:prstDash val="solid"/>
                    </a:lnT>
                  </a:tcPr>
                </a:tc>
              </a:tr>
              <a:tr h="963930">
                <a:tc>
                  <a:txBody>
                    <a:bodyPr/>
                    <a:lstStyle/>
                    <a:p>
                      <a:pPr marL="91440" marR="123825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spc="5" dirty="0">
                          <a:latin typeface="Trebuchet MS"/>
                          <a:cs typeface="Trebuchet MS"/>
                        </a:rPr>
                        <a:t>Gu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id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an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ce</a:t>
                      </a:r>
                      <a:r>
                        <a:rPr sz="2800" spc="-1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is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b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er</a:t>
                      </a:r>
                      <a:r>
                        <a:rPr sz="280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  </a:t>
                      </a:r>
                      <a:r>
                        <a:rPr sz="2800" spc="-130" dirty="0">
                          <a:latin typeface="Trebuchet MS"/>
                          <a:cs typeface="Trebuchet MS"/>
                        </a:rPr>
                        <a:t>comprehensive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6995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800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is</a:t>
                      </a:r>
                      <a:r>
                        <a:rPr sz="2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2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-de</a:t>
                      </a:r>
                      <a:r>
                        <a:rPr sz="2800" spc="1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th</a:t>
                      </a:r>
                      <a:r>
                        <a:rPr sz="2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  </a:t>
                      </a:r>
                      <a:r>
                        <a:rPr sz="2800" spc="-85" dirty="0">
                          <a:latin typeface="Trebuchet MS"/>
                          <a:cs typeface="Trebuchet MS"/>
                        </a:rPr>
                        <a:t>narrow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</a:tr>
              <a:tr h="2639059">
                <a:tc>
                  <a:txBody>
                    <a:bodyPr/>
                    <a:lstStyle/>
                    <a:p>
                      <a:pPr marL="91440" marR="29019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800" spc="-5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1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da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ce</a:t>
                      </a:r>
                      <a:r>
                        <a:rPr sz="2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mo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x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te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, 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</a:t>
                      </a:r>
                      <a:r>
                        <a:rPr sz="2800" spc="1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dersta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  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te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so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ion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-95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vai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bl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  to</a:t>
                      </a:r>
                      <a:r>
                        <a:rPr sz="2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sz="2800" spc="-11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ma</a:t>
                      </a:r>
                      <a:r>
                        <a:rPr sz="2800" spc="-85" dirty="0">
                          <a:latin typeface="Trebuchet MS"/>
                          <a:cs typeface="Trebuchet MS"/>
                        </a:rPr>
                        <a:t>k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es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 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dersta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16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is</a:t>
                      </a:r>
                      <a:r>
                        <a:rPr sz="2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ity</a:t>
                      </a:r>
                      <a:r>
                        <a:rPr sz="2800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  ch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oo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se</a:t>
                      </a:r>
                      <a:r>
                        <a:rPr sz="2800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-1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so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ion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.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 marR="11620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800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-20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eo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 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dersta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emsel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es</a:t>
                      </a:r>
                      <a:r>
                        <a:rPr sz="2800" spc="-1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is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an 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in</a:t>
                      </a:r>
                      <a:r>
                        <a:rPr sz="2800" spc="-5" dirty="0">
                          <a:latin typeface="Trebuchet MS"/>
                          <a:cs typeface="Trebuchet MS"/>
                        </a:rPr>
                        <a:t>wa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11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-2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y</a:t>
                      </a:r>
                      <a:r>
                        <a:rPr sz="2800" spc="-1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150" dirty="0">
                          <a:latin typeface="Trebuchet MS"/>
                          <a:cs typeface="Trebuchet MS"/>
                        </a:rPr>
                        <a:t>.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Al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  so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ion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1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spc="-85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opo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sed</a:t>
                      </a:r>
                      <a:r>
                        <a:rPr sz="2800" spc="-14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to 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elp</a:t>
                      </a:r>
                      <a:r>
                        <a:rPr sz="2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dersta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spc="-8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ob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lem  at</a:t>
                      </a:r>
                      <a:r>
                        <a:rPr sz="2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d.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</a:tcPr>
                </a:tc>
              </a:tr>
              <a:tr h="957580">
                <a:tc>
                  <a:txBody>
                    <a:bodyPr/>
                    <a:lstStyle/>
                    <a:p>
                      <a:pPr marL="91440" marR="20510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800" spc="-5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15" dirty="0">
                          <a:latin typeface="Trebuchet MS"/>
                          <a:cs typeface="Trebuchet MS"/>
                        </a:rPr>
                        <a:t>u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da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ce</a:t>
                      </a:r>
                      <a:r>
                        <a:rPr sz="2800" spc="-18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mai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spc="-2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y</a:t>
                      </a:r>
                      <a:r>
                        <a:rPr sz="28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  &amp;</a:t>
                      </a:r>
                      <a:r>
                        <a:rPr sz="28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4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mental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19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800" dirty="0">
                          <a:latin typeface="Trebuchet MS"/>
                          <a:cs typeface="Trebuchet MS"/>
                        </a:rPr>
                        <a:t>C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2800" spc="-20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1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g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800" spc="-10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em</a:t>
                      </a:r>
                      <a:r>
                        <a:rPr sz="2800" spc="-1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al</a:t>
                      </a:r>
                      <a:r>
                        <a:rPr sz="2800" spc="-9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as</a:t>
                      </a:r>
                      <a:r>
                        <a:rPr sz="2800" spc="-7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w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ell  as</a:t>
                      </a:r>
                      <a:r>
                        <a:rPr sz="2800" spc="-1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spc="-60" dirty="0"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2800" spc="-5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&amp;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2800" spc="-45" dirty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2800" spc="-55" dirty="0"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el</a:t>
                      </a:r>
                      <a:r>
                        <a:rPr sz="2800" spc="10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men</a:t>
                      </a:r>
                      <a:r>
                        <a:rPr sz="2800" spc="5" dirty="0"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2800" dirty="0">
                          <a:latin typeface="Trebuchet MS"/>
                          <a:cs typeface="Trebuchet MS"/>
                        </a:rPr>
                        <a:t>al</a:t>
                      </a:r>
                      <a:endParaRPr sz="280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</a:tr>
            </a:tbl>
          </a:graphicData>
        </a:graphic>
      </p:graphicFrame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663765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65" dirty="0"/>
              <a:t>III.</a:t>
            </a:r>
            <a:r>
              <a:rPr spc="300" dirty="0"/>
              <a:t> </a:t>
            </a:r>
            <a:r>
              <a:rPr spc="280" dirty="0"/>
              <a:t>Eclectic</a:t>
            </a:r>
            <a:r>
              <a:rPr spc="300" dirty="0"/>
              <a:t> </a:t>
            </a:r>
            <a:r>
              <a:rPr spc="250" dirty="0"/>
              <a:t>Counselling</a:t>
            </a:r>
            <a:r>
              <a:rPr spc="305" dirty="0"/>
              <a:t> </a:t>
            </a:r>
            <a:r>
              <a:rPr spc="265" dirty="0"/>
              <a:t>Approach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6244" y="454889"/>
            <a:ext cx="8500110" cy="4453255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465"/>
              </a:spcBef>
            </a:pPr>
            <a:r>
              <a:rPr sz="2900" b="1" i="1" spc="33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32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1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80" dirty="0">
                <a:latin typeface="Trebuchet MS"/>
                <a:cs typeface="Trebuchet MS"/>
              </a:rPr>
              <a:t>ri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45" dirty="0">
                <a:latin typeface="Trebuchet MS"/>
                <a:cs typeface="Trebuchet MS"/>
              </a:rPr>
              <a:t>ci</a:t>
            </a:r>
            <a:r>
              <a:rPr sz="2800" spc="-200" dirty="0">
                <a:latin typeface="Trebuchet MS"/>
                <a:cs typeface="Trebuchet MS"/>
              </a:rPr>
              <a:t>p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65" dirty="0">
                <a:latin typeface="Trebuchet MS"/>
                <a:cs typeface="Trebuchet MS"/>
              </a:rPr>
              <a:t>w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5" dirty="0">
                <a:latin typeface="Trebuchet MS"/>
                <a:cs typeface="Trebuchet MS"/>
              </a:rPr>
              <a:t>x</a:t>
            </a:r>
            <a:r>
              <a:rPr sz="2800" spc="-155" dirty="0">
                <a:latin typeface="Trebuchet MS"/>
                <a:cs typeface="Trebuchet MS"/>
              </a:rPr>
              <a:t>pe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25" dirty="0">
                <a:latin typeface="Trebuchet MS"/>
                <a:cs typeface="Trebuchet MS"/>
              </a:rPr>
              <a:t>ted.</a:t>
            </a:r>
            <a:endParaRPr sz="2800">
              <a:latin typeface="Trebuchet MS"/>
              <a:cs typeface="Trebuchet MS"/>
            </a:endParaRPr>
          </a:p>
          <a:p>
            <a:pPr marL="287020" marR="60833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1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</a:t>
            </a:r>
            <a:r>
              <a:rPr sz="2800" spc="-220" dirty="0">
                <a:latin typeface="Trebuchet MS"/>
                <a:cs typeface="Trebuchet MS"/>
              </a:rPr>
              <a:t>k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20" dirty="0">
                <a:latin typeface="Trebuchet MS"/>
                <a:cs typeface="Trebuchet MS"/>
              </a:rPr>
              <a:t>se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t</a:t>
            </a:r>
            <a:r>
              <a:rPr sz="2800" spc="-70" dirty="0">
                <a:latin typeface="Trebuchet MS"/>
                <a:cs typeface="Trebuchet MS"/>
              </a:rPr>
              <a:t>o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meth</a:t>
            </a:r>
            <a:r>
              <a:rPr sz="2800" spc="-105" dirty="0">
                <a:latin typeface="Trebuchet MS"/>
                <a:cs typeface="Trebuchet MS"/>
              </a:rPr>
              <a:t>o</a:t>
            </a:r>
            <a:r>
              <a:rPr sz="2800" spc="-75" dirty="0">
                <a:latin typeface="Trebuchet MS"/>
                <a:cs typeface="Trebuchet MS"/>
              </a:rPr>
              <a:t>ds 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a</a:t>
            </a:r>
            <a:r>
              <a:rPr sz="2800" spc="-120" dirty="0">
                <a:latin typeface="Trebuchet MS"/>
                <a:cs typeface="Trebuchet MS"/>
              </a:rPr>
              <a:t>r</a:t>
            </a:r>
            <a:r>
              <a:rPr sz="2800" spc="-85" dirty="0">
                <a:latin typeface="Trebuchet MS"/>
                <a:cs typeface="Trebuchet MS"/>
              </a:rPr>
              <a:t>mo</a:t>
            </a:r>
            <a:r>
              <a:rPr sz="2800" spc="-65" dirty="0">
                <a:latin typeface="Trebuchet MS"/>
                <a:cs typeface="Trebuchet MS"/>
              </a:rPr>
              <a:t>u</a:t>
            </a:r>
            <a:r>
              <a:rPr sz="2800" spc="-275" dirty="0">
                <a:latin typeface="Trebuchet MS"/>
                <a:cs typeface="Trebuchet MS"/>
              </a:rPr>
              <a:t>r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132778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1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415" dirty="0">
                <a:latin typeface="Trebuchet MS"/>
                <a:cs typeface="Trebuchet MS"/>
              </a:rPr>
              <a:t>j</a:t>
            </a:r>
            <a:r>
              <a:rPr sz="2800" spc="5" dirty="0">
                <a:latin typeface="Trebuchet MS"/>
                <a:cs typeface="Trebuchet MS"/>
              </a:rPr>
              <a:t>o</a:t>
            </a:r>
            <a:r>
              <a:rPr sz="2800" spc="-105" dirty="0">
                <a:latin typeface="Trebuchet MS"/>
                <a:cs typeface="Trebuchet MS"/>
              </a:rPr>
              <a:t>ys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f</a:t>
            </a:r>
            <a:r>
              <a:rPr sz="2800" spc="-225" dirty="0">
                <a:latin typeface="Trebuchet MS"/>
                <a:cs typeface="Trebuchet MS"/>
              </a:rPr>
              <a:t>r</a:t>
            </a:r>
            <a:r>
              <a:rPr sz="2800" spc="-114" dirty="0">
                <a:latin typeface="Trebuchet MS"/>
                <a:cs typeface="Trebuchet MS"/>
              </a:rPr>
              <a:t>eed</a:t>
            </a:r>
            <a:r>
              <a:rPr sz="2800" spc="-100" dirty="0">
                <a:latin typeface="Trebuchet MS"/>
                <a:cs typeface="Trebuchet MS"/>
              </a:rPr>
              <a:t>o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45" dirty="0">
                <a:latin typeface="Trebuchet MS"/>
                <a:cs typeface="Trebuchet MS"/>
              </a:rPr>
              <a:t>eso</a:t>
            </a:r>
            <a:r>
              <a:rPr sz="2800" spc="5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to  </a:t>
            </a:r>
            <a:r>
              <a:rPr sz="2800" spc="-160" dirty="0">
                <a:latin typeface="Trebuchet MS"/>
                <a:cs typeface="Trebuchet MS"/>
              </a:rPr>
              <a:t>directive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nondirective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methods.</a:t>
            </a:r>
            <a:endParaRPr sz="2800">
              <a:latin typeface="Trebuchet MS"/>
              <a:cs typeface="Trebuchet MS"/>
            </a:endParaRPr>
          </a:p>
          <a:p>
            <a:pPr marL="287020" marR="124904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14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4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220" dirty="0">
                <a:latin typeface="Trebuchet MS"/>
                <a:cs typeface="Trebuchet MS"/>
              </a:rPr>
              <a:t>elat</a:t>
            </a:r>
            <a:r>
              <a:rPr sz="2800" spc="-13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14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nte</a:t>
            </a:r>
            <a:r>
              <a:rPr sz="2800" spc="-45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vi</a:t>
            </a:r>
            <a:r>
              <a:rPr sz="2800" spc="-260" dirty="0">
                <a:latin typeface="Trebuchet MS"/>
                <a:cs typeface="Trebuchet MS"/>
              </a:rPr>
              <a:t>e</a:t>
            </a:r>
            <a:r>
              <a:rPr sz="2800" spc="-240" dirty="0">
                <a:latin typeface="Trebuchet MS"/>
                <a:cs typeface="Trebuchet MS"/>
              </a:rPr>
              <a:t>w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-30" dirty="0">
                <a:latin typeface="Trebuchet MS"/>
                <a:cs typeface="Trebuchet MS"/>
              </a:rPr>
              <a:t>T</a:t>
            </a:r>
            <a:r>
              <a:rPr sz="2800" spc="-20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65" dirty="0">
                <a:latin typeface="Trebuchet MS"/>
                <a:cs typeface="Trebuchet MS"/>
              </a:rPr>
              <a:t>el</a:t>
            </a:r>
            <a:r>
              <a:rPr sz="2800" spc="-210" dirty="0">
                <a:latin typeface="Trebuchet MS"/>
                <a:cs typeface="Trebuchet MS"/>
              </a:rPr>
              <a:t>p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 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40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75" dirty="0">
                <a:latin typeface="Trebuchet MS"/>
                <a:cs typeface="Trebuchet MS"/>
              </a:rPr>
              <a:t>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60" dirty="0">
                <a:latin typeface="Trebuchet MS"/>
                <a:cs typeface="Trebuchet MS"/>
              </a:rPr>
              <a:t>ga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-90" dirty="0">
                <a:latin typeface="Trebuchet MS"/>
                <a:cs typeface="Trebuchet MS"/>
              </a:rPr>
              <a:t>n 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35" dirty="0">
                <a:latin typeface="Trebuchet MS"/>
                <a:cs typeface="Trebuchet MS"/>
              </a:rPr>
              <a:t>eass</a:t>
            </a:r>
            <a:r>
              <a:rPr sz="2800" spc="-150" dirty="0">
                <a:latin typeface="Trebuchet MS"/>
                <a:cs typeface="Trebuchet MS"/>
              </a:rPr>
              <a:t>u</a:t>
            </a:r>
            <a:r>
              <a:rPr sz="2800" spc="-145" dirty="0">
                <a:latin typeface="Trebuchet MS"/>
                <a:cs typeface="Trebuchet MS"/>
              </a:rPr>
              <a:t>rance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75" dirty="0">
                <a:latin typeface="Trebuchet MS"/>
                <a:cs typeface="Trebuchet MS"/>
              </a:rPr>
              <a:t>fi</a:t>
            </a:r>
            <a:r>
              <a:rPr sz="2800" spc="-295" dirty="0">
                <a:latin typeface="Trebuchet MS"/>
                <a:cs typeface="Trebuchet MS"/>
              </a:rPr>
              <a:t>d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c</a:t>
            </a:r>
            <a:r>
              <a:rPr sz="2800" spc="-145" dirty="0">
                <a:latin typeface="Trebuchet MS"/>
                <a:cs typeface="Trebuchet MS"/>
              </a:rPr>
              <a:t>e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367" y="6432206"/>
            <a:ext cx="120650" cy="191135"/>
          </a:xfrm>
          <a:custGeom>
            <a:avLst/>
            <a:gdLst/>
            <a:ahLst/>
            <a:cxnLst/>
            <a:rect l="l" t="t" r="r" b="b"/>
            <a:pathLst>
              <a:path w="120650" h="191134">
                <a:moveTo>
                  <a:pt x="0" y="0"/>
                </a:moveTo>
                <a:lnTo>
                  <a:pt x="0" y="190842"/>
                </a:lnTo>
                <a:lnTo>
                  <a:pt x="120319" y="95427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663765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65" dirty="0"/>
              <a:t>III.</a:t>
            </a:r>
            <a:r>
              <a:rPr spc="300" dirty="0"/>
              <a:t> </a:t>
            </a:r>
            <a:r>
              <a:rPr spc="280" dirty="0"/>
              <a:t>Eclectic</a:t>
            </a:r>
            <a:r>
              <a:rPr spc="300" dirty="0"/>
              <a:t> </a:t>
            </a:r>
            <a:r>
              <a:rPr spc="250" dirty="0"/>
              <a:t>Counselling</a:t>
            </a:r>
            <a:r>
              <a:rPr spc="305" dirty="0"/>
              <a:t> </a:t>
            </a:r>
            <a:r>
              <a:rPr spc="265" dirty="0"/>
              <a:t>Approach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7620" y="1604772"/>
            <a:ext cx="1467612" cy="90068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53438" y="522513"/>
            <a:ext cx="7682865" cy="175450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35"/>
              </a:spcBef>
            </a:pPr>
            <a:r>
              <a:rPr sz="2900" b="1" i="1" spc="33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R="1242060" algn="ctr">
              <a:lnSpc>
                <a:spcPct val="100000"/>
              </a:lnSpc>
              <a:spcBef>
                <a:spcPts val="730"/>
              </a:spcBef>
            </a:pPr>
            <a:r>
              <a:rPr sz="2600" b="1" spc="35" dirty="0">
                <a:latin typeface="Trebuchet MS"/>
                <a:cs typeface="Trebuchet MS"/>
              </a:rPr>
              <a:t>Steps</a:t>
            </a:r>
            <a:r>
              <a:rPr sz="2600" b="1" spc="-70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6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the</a:t>
            </a:r>
            <a:r>
              <a:rPr sz="2600" b="1" spc="-55" dirty="0">
                <a:latin typeface="Trebuchet MS"/>
                <a:cs typeface="Trebuchet MS"/>
              </a:rPr>
              <a:t> </a:t>
            </a:r>
            <a:r>
              <a:rPr sz="2600" b="1" spc="-45" dirty="0">
                <a:latin typeface="Trebuchet MS"/>
                <a:cs typeface="Trebuchet MS"/>
              </a:rPr>
              <a:t>eclectic </a:t>
            </a:r>
            <a:r>
              <a:rPr sz="2600" b="1" spc="-25" dirty="0">
                <a:latin typeface="Trebuchet MS"/>
                <a:cs typeface="Trebuchet MS"/>
              </a:rPr>
              <a:t>counselling</a:t>
            </a:r>
            <a:r>
              <a:rPr sz="2600" b="1" spc="-20" dirty="0">
                <a:latin typeface="Trebuchet MS"/>
                <a:cs typeface="Trebuchet MS"/>
              </a:rPr>
              <a:t> </a:t>
            </a:r>
            <a:r>
              <a:rPr sz="2600" b="1" spc="-15" dirty="0">
                <a:latin typeface="Trebuchet MS"/>
                <a:cs typeface="Trebuchet MS"/>
              </a:rPr>
              <a:t>approach</a:t>
            </a:r>
            <a:endParaRPr sz="2600">
              <a:latin typeface="Trebuchet MS"/>
              <a:cs typeface="Trebuchet MS"/>
            </a:endParaRPr>
          </a:p>
          <a:p>
            <a:pPr marR="1273810" algn="ctr">
              <a:lnSpc>
                <a:spcPts val="2014"/>
              </a:lnSpc>
              <a:spcBef>
                <a:spcPts val="1410"/>
              </a:spcBef>
            </a:pP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Establishing</a:t>
            </a:r>
            <a:endParaRPr sz="1800">
              <a:latin typeface="Trebuchet MS"/>
              <a:cs typeface="Trebuchet MS"/>
            </a:endParaRPr>
          </a:p>
          <a:p>
            <a:pPr marR="1273810" algn="ctr">
              <a:lnSpc>
                <a:spcPts val="2014"/>
              </a:lnSpc>
            </a:pPr>
            <a:r>
              <a:rPr sz="1800" spc="-60" dirty="0">
                <a:solidFill>
                  <a:srgbClr val="001F5F"/>
                </a:solidFill>
                <a:latin typeface="Trebuchet MS"/>
                <a:cs typeface="Trebuchet MS"/>
              </a:rPr>
              <a:t>rapport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80354" y="2215388"/>
            <a:ext cx="403225" cy="263525"/>
          </a:xfrm>
          <a:custGeom>
            <a:avLst/>
            <a:gdLst/>
            <a:ahLst/>
            <a:cxnLst/>
            <a:rect l="l" t="t" r="r" b="b"/>
            <a:pathLst>
              <a:path w="403225" h="263525">
                <a:moveTo>
                  <a:pt x="303657" y="235203"/>
                </a:moveTo>
                <a:lnTo>
                  <a:pt x="300482" y="237616"/>
                </a:lnTo>
                <a:lnTo>
                  <a:pt x="299847" y="241046"/>
                </a:lnTo>
                <a:lnTo>
                  <a:pt x="299339" y="244475"/>
                </a:lnTo>
                <a:lnTo>
                  <a:pt x="301752" y="247776"/>
                </a:lnTo>
                <a:lnTo>
                  <a:pt x="403098" y="263398"/>
                </a:lnTo>
                <a:lnTo>
                  <a:pt x="401949" y="260350"/>
                </a:lnTo>
                <a:lnTo>
                  <a:pt x="389382" y="260350"/>
                </a:lnTo>
                <a:lnTo>
                  <a:pt x="371118" y="245586"/>
                </a:lnTo>
                <a:lnTo>
                  <a:pt x="307213" y="235712"/>
                </a:lnTo>
                <a:lnTo>
                  <a:pt x="303657" y="235203"/>
                </a:lnTo>
                <a:close/>
              </a:path>
              <a:path w="403225" h="263525">
                <a:moveTo>
                  <a:pt x="371118" y="245586"/>
                </a:moveTo>
                <a:lnTo>
                  <a:pt x="389382" y="260350"/>
                </a:lnTo>
                <a:lnTo>
                  <a:pt x="391564" y="257683"/>
                </a:lnTo>
                <a:lnTo>
                  <a:pt x="387477" y="257683"/>
                </a:lnTo>
                <a:lnTo>
                  <a:pt x="383624" y="247519"/>
                </a:lnTo>
                <a:lnTo>
                  <a:pt x="371118" y="245586"/>
                </a:lnTo>
                <a:close/>
              </a:path>
              <a:path w="403225" h="263525">
                <a:moveTo>
                  <a:pt x="363220" y="165735"/>
                </a:moveTo>
                <a:lnTo>
                  <a:pt x="356616" y="168275"/>
                </a:lnTo>
                <a:lnTo>
                  <a:pt x="354965" y="171958"/>
                </a:lnTo>
                <a:lnTo>
                  <a:pt x="356235" y="175260"/>
                </a:lnTo>
                <a:lnTo>
                  <a:pt x="379194" y="235832"/>
                </a:lnTo>
                <a:lnTo>
                  <a:pt x="397383" y="250571"/>
                </a:lnTo>
                <a:lnTo>
                  <a:pt x="389382" y="260350"/>
                </a:lnTo>
                <a:lnTo>
                  <a:pt x="401949" y="260350"/>
                </a:lnTo>
                <a:lnTo>
                  <a:pt x="368173" y="170687"/>
                </a:lnTo>
                <a:lnTo>
                  <a:pt x="366903" y="167386"/>
                </a:lnTo>
                <a:lnTo>
                  <a:pt x="363220" y="165735"/>
                </a:lnTo>
                <a:close/>
              </a:path>
              <a:path w="403225" h="263525">
                <a:moveTo>
                  <a:pt x="383624" y="247519"/>
                </a:moveTo>
                <a:lnTo>
                  <a:pt x="387477" y="257683"/>
                </a:lnTo>
                <a:lnTo>
                  <a:pt x="394335" y="249174"/>
                </a:lnTo>
                <a:lnTo>
                  <a:pt x="383624" y="247519"/>
                </a:lnTo>
                <a:close/>
              </a:path>
              <a:path w="403225" h="263525">
                <a:moveTo>
                  <a:pt x="379194" y="235832"/>
                </a:moveTo>
                <a:lnTo>
                  <a:pt x="383624" y="247519"/>
                </a:lnTo>
                <a:lnTo>
                  <a:pt x="394335" y="249174"/>
                </a:lnTo>
                <a:lnTo>
                  <a:pt x="387477" y="257683"/>
                </a:lnTo>
                <a:lnTo>
                  <a:pt x="391564" y="257683"/>
                </a:lnTo>
                <a:lnTo>
                  <a:pt x="397383" y="250571"/>
                </a:lnTo>
                <a:lnTo>
                  <a:pt x="379194" y="235832"/>
                </a:lnTo>
                <a:close/>
              </a:path>
              <a:path w="403225" h="263525">
                <a:moveTo>
                  <a:pt x="5587" y="0"/>
                </a:moveTo>
                <a:lnTo>
                  <a:pt x="0" y="11302"/>
                </a:lnTo>
                <a:lnTo>
                  <a:pt x="53340" y="37973"/>
                </a:lnTo>
                <a:lnTo>
                  <a:pt x="105664" y="66166"/>
                </a:lnTo>
                <a:lnTo>
                  <a:pt x="157099" y="96012"/>
                </a:lnTo>
                <a:lnTo>
                  <a:pt x="207645" y="127381"/>
                </a:lnTo>
                <a:lnTo>
                  <a:pt x="257175" y="160400"/>
                </a:lnTo>
                <a:lnTo>
                  <a:pt x="305562" y="194817"/>
                </a:lnTo>
                <a:lnTo>
                  <a:pt x="352933" y="230886"/>
                </a:lnTo>
                <a:lnTo>
                  <a:pt x="371118" y="245586"/>
                </a:lnTo>
                <a:lnTo>
                  <a:pt x="383624" y="247519"/>
                </a:lnTo>
                <a:lnTo>
                  <a:pt x="312928" y="184531"/>
                </a:lnTo>
                <a:lnTo>
                  <a:pt x="264160" y="149860"/>
                </a:lnTo>
                <a:lnTo>
                  <a:pt x="214375" y="116712"/>
                </a:lnTo>
                <a:lnTo>
                  <a:pt x="163575" y="84962"/>
                </a:lnTo>
                <a:lnTo>
                  <a:pt x="111760" y="54990"/>
                </a:lnTo>
                <a:lnTo>
                  <a:pt x="59055" y="26670"/>
                </a:lnTo>
                <a:lnTo>
                  <a:pt x="5587" y="0"/>
                </a:lnTo>
                <a:close/>
              </a:path>
            </a:pathLst>
          </a:custGeom>
          <a:solidFill>
            <a:srgbClr val="F9DA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68111" y="2564892"/>
            <a:ext cx="1490472" cy="90068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634354" y="2698241"/>
            <a:ext cx="1161415" cy="5378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 indent="127635">
              <a:lnSpc>
                <a:spcPts val="1870"/>
              </a:lnSpc>
              <a:spcBef>
                <a:spcPts val="405"/>
              </a:spcBef>
            </a:pPr>
            <a:r>
              <a:rPr sz="1800" spc="-55" dirty="0">
                <a:solidFill>
                  <a:srgbClr val="001F5F"/>
                </a:solidFill>
                <a:latin typeface="Trebuchet MS"/>
                <a:cs typeface="Trebuchet MS"/>
              </a:rPr>
              <a:t>Diagnosis </a:t>
            </a:r>
            <a:r>
              <a:rPr sz="1800" spc="-5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8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1800" spc="-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1800" spc="1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b</a:t>
            </a:r>
            <a:r>
              <a:rPr sz="1800" spc="-15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800" spc="-114" dirty="0">
                <a:solidFill>
                  <a:srgbClr val="001F5F"/>
                </a:solidFill>
                <a:latin typeface="Trebuchet MS"/>
                <a:cs typeface="Trebuchet MS"/>
              </a:rPr>
              <a:t>em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404355" y="3610864"/>
            <a:ext cx="102235" cy="676910"/>
          </a:xfrm>
          <a:custGeom>
            <a:avLst/>
            <a:gdLst/>
            <a:ahLst/>
            <a:cxnLst/>
            <a:rect l="l" t="t" r="r" b="b"/>
            <a:pathLst>
              <a:path w="102234" h="676910">
                <a:moveTo>
                  <a:pt x="8255" y="574421"/>
                </a:moveTo>
                <a:lnTo>
                  <a:pt x="1651" y="576961"/>
                </a:lnTo>
                <a:lnTo>
                  <a:pt x="0" y="580517"/>
                </a:lnTo>
                <a:lnTo>
                  <a:pt x="3430" y="589534"/>
                </a:lnTo>
                <a:lnTo>
                  <a:pt x="36322" y="676529"/>
                </a:lnTo>
                <a:lnTo>
                  <a:pt x="45756" y="665226"/>
                </a:lnTo>
                <a:lnTo>
                  <a:pt x="44704" y="665226"/>
                </a:lnTo>
                <a:lnTo>
                  <a:pt x="32131" y="663067"/>
                </a:lnTo>
                <a:lnTo>
                  <a:pt x="36035" y="639937"/>
                </a:lnTo>
                <a:lnTo>
                  <a:pt x="13208" y="579374"/>
                </a:lnTo>
                <a:lnTo>
                  <a:pt x="11938" y="576072"/>
                </a:lnTo>
                <a:lnTo>
                  <a:pt x="8255" y="574421"/>
                </a:lnTo>
                <a:close/>
              </a:path>
              <a:path w="102234" h="676910">
                <a:moveTo>
                  <a:pt x="36035" y="639937"/>
                </a:moveTo>
                <a:lnTo>
                  <a:pt x="32131" y="663067"/>
                </a:lnTo>
                <a:lnTo>
                  <a:pt x="44704" y="665226"/>
                </a:lnTo>
                <a:lnTo>
                  <a:pt x="45254" y="661924"/>
                </a:lnTo>
                <a:lnTo>
                  <a:pt x="44323" y="661924"/>
                </a:lnTo>
                <a:lnTo>
                  <a:pt x="33528" y="660019"/>
                </a:lnTo>
                <a:lnTo>
                  <a:pt x="40470" y="651703"/>
                </a:lnTo>
                <a:lnTo>
                  <a:pt x="36035" y="639937"/>
                </a:lnTo>
                <a:close/>
              </a:path>
              <a:path w="102234" h="676910">
                <a:moveTo>
                  <a:pt x="96266" y="589280"/>
                </a:moveTo>
                <a:lnTo>
                  <a:pt x="92329" y="589534"/>
                </a:lnTo>
                <a:lnTo>
                  <a:pt x="90043" y="592328"/>
                </a:lnTo>
                <a:lnTo>
                  <a:pt x="48575" y="641995"/>
                </a:lnTo>
                <a:lnTo>
                  <a:pt x="44704" y="665226"/>
                </a:lnTo>
                <a:lnTo>
                  <a:pt x="45756" y="665226"/>
                </a:lnTo>
                <a:lnTo>
                  <a:pt x="99822" y="600456"/>
                </a:lnTo>
                <a:lnTo>
                  <a:pt x="101980" y="597662"/>
                </a:lnTo>
                <a:lnTo>
                  <a:pt x="101726" y="593725"/>
                </a:lnTo>
                <a:lnTo>
                  <a:pt x="96266" y="589280"/>
                </a:lnTo>
                <a:close/>
              </a:path>
              <a:path w="102234" h="676910">
                <a:moveTo>
                  <a:pt x="40470" y="651703"/>
                </a:moveTo>
                <a:lnTo>
                  <a:pt x="33528" y="660019"/>
                </a:lnTo>
                <a:lnTo>
                  <a:pt x="44323" y="661924"/>
                </a:lnTo>
                <a:lnTo>
                  <a:pt x="40470" y="651703"/>
                </a:lnTo>
                <a:close/>
              </a:path>
              <a:path w="102234" h="676910">
                <a:moveTo>
                  <a:pt x="48575" y="641995"/>
                </a:moveTo>
                <a:lnTo>
                  <a:pt x="40470" y="651703"/>
                </a:lnTo>
                <a:lnTo>
                  <a:pt x="44323" y="661924"/>
                </a:lnTo>
                <a:lnTo>
                  <a:pt x="45254" y="661924"/>
                </a:lnTo>
                <a:lnTo>
                  <a:pt x="48575" y="641995"/>
                </a:lnTo>
                <a:close/>
              </a:path>
              <a:path w="102234" h="676910">
                <a:moveTo>
                  <a:pt x="42672" y="0"/>
                </a:moveTo>
                <a:lnTo>
                  <a:pt x="30099" y="2159"/>
                </a:lnTo>
                <a:lnTo>
                  <a:pt x="37084" y="44068"/>
                </a:lnTo>
                <a:lnTo>
                  <a:pt x="43053" y="85979"/>
                </a:lnTo>
                <a:lnTo>
                  <a:pt x="48260" y="128016"/>
                </a:lnTo>
                <a:lnTo>
                  <a:pt x="52451" y="170180"/>
                </a:lnTo>
                <a:lnTo>
                  <a:pt x="55753" y="212217"/>
                </a:lnTo>
                <a:lnTo>
                  <a:pt x="58166" y="254508"/>
                </a:lnTo>
                <a:lnTo>
                  <a:pt x="59436" y="296672"/>
                </a:lnTo>
                <a:lnTo>
                  <a:pt x="59944" y="338963"/>
                </a:lnTo>
                <a:lnTo>
                  <a:pt x="59432" y="381254"/>
                </a:lnTo>
                <a:lnTo>
                  <a:pt x="58166" y="423291"/>
                </a:lnTo>
                <a:lnTo>
                  <a:pt x="55753" y="465581"/>
                </a:lnTo>
                <a:lnTo>
                  <a:pt x="52451" y="507746"/>
                </a:lnTo>
                <a:lnTo>
                  <a:pt x="48260" y="549783"/>
                </a:lnTo>
                <a:lnTo>
                  <a:pt x="42962" y="592328"/>
                </a:lnTo>
                <a:lnTo>
                  <a:pt x="37084" y="633730"/>
                </a:lnTo>
                <a:lnTo>
                  <a:pt x="36035" y="639937"/>
                </a:lnTo>
                <a:lnTo>
                  <a:pt x="40470" y="651703"/>
                </a:lnTo>
                <a:lnTo>
                  <a:pt x="55753" y="593344"/>
                </a:lnTo>
                <a:lnTo>
                  <a:pt x="60833" y="551053"/>
                </a:lnTo>
                <a:lnTo>
                  <a:pt x="65151" y="508762"/>
                </a:lnTo>
                <a:lnTo>
                  <a:pt x="68453" y="466344"/>
                </a:lnTo>
                <a:lnTo>
                  <a:pt x="70755" y="423291"/>
                </a:lnTo>
                <a:lnTo>
                  <a:pt x="72137" y="381127"/>
                </a:lnTo>
                <a:lnTo>
                  <a:pt x="72644" y="338836"/>
                </a:lnTo>
                <a:lnTo>
                  <a:pt x="72136" y="296291"/>
                </a:lnTo>
                <a:lnTo>
                  <a:pt x="70739" y="253746"/>
                </a:lnTo>
                <a:lnTo>
                  <a:pt x="68453" y="211200"/>
                </a:lnTo>
                <a:lnTo>
                  <a:pt x="65151" y="168910"/>
                </a:lnTo>
                <a:lnTo>
                  <a:pt x="60833" y="126492"/>
                </a:lnTo>
                <a:lnTo>
                  <a:pt x="55626" y="84200"/>
                </a:lnTo>
                <a:lnTo>
                  <a:pt x="49657" y="41910"/>
                </a:lnTo>
                <a:lnTo>
                  <a:pt x="42672" y="0"/>
                </a:lnTo>
                <a:close/>
              </a:path>
            </a:pathLst>
          </a:custGeom>
          <a:solidFill>
            <a:srgbClr val="EFC5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41264" y="4480559"/>
            <a:ext cx="1339595" cy="90068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768466" y="4616577"/>
            <a:ext cx="894080" cy="53784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67310" marR="5080" indent="-55244">
              <a:lnSpc>
                <a:spcPts val="1880"/>
              </a:lnSpc>
              <a:spcBef>
                <a:spcPts val="395"/>
              </a:spcBef>
            </a:pPr>
            <a:r>
              <a:rPr sz="1800" spc="2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1800" spc="3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204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1800" spc="-150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800" spc="-125" dirty="0">
                <a:solidFill>
                  <a:srgbClr val="001F5F"/>
                </a:solidFill>
                <a:latin typeface="Trebuchet MS"/>
                <a:cs typeface="Trebuchet MS"/>
              </a:rPr>
              <a:t>yz</a:t>
            </a:r>
            <a:r>
              <a:rPr sz="1800" spc="-9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001F5F"/>
                </a:solidFill>
                <a:latin typeface="Trebuchet MS"/>
                <a:cs typeface="Trebuchet MS"/>
              </a:rPr>
              <a:t>g  </a:t>
            </a:r>
            <a:r>
              <a:rPr sz="1800" spc="-8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h</a:t>
            </a:r>
            <a:r>
              <a:rPr sz="1800" spc="-12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1800" spc="-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110" dirty="0">
                <a:solidFill>
                  <a:srgbClr val="001F5F"/>
                </a:solidFill>
                <a:latin typeface="Trebuchet MS"/>
                <a:cs typeface="Trebuchet MS"/>
              </a:rPr>
              <a:t>cas</a:t>
            </a:r>
            <a:r>
              <a:rPr sz="1800" spc="-12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689603" y="5257800"/>
            <a:ext cx="2116455" cy="1198245"/>
            <a:chOff x="3689603" y="5257800"/>
            <a:chExt cx="2116455" cy="1198245"/>
          </a:xfrm>
        </p:grpSpPr>
        <p:sp>
          <p:nvSpPr>
            <p:cNvPr id="14" name="object 14"/>
            <p:cNvSpPr/>
            <p:nvPr/>
          </p:nvSpPr>
          <p:spPr>
            <a:xfrm>
              <a:off x="5471667" y="5400039"/>
              <a:ext cx="334645" cy="234950"/>
            </a:xfrm>
            <a:custGeom>
              <a:avLst/>
              <a:gdLst/>
              <a:ahLst/>
              <a:cxnLst/>
              <a:rect l="l" t="t" r="r" b="b"/>
              <a:pathLst>
                <a:path w="334645" h="234950">
                  <a:moveTo>
                    <a:pt x="55753" y="143383"/>
                  </a:moveTo>
                  <a:lnTo>
                    <a:pt x="51943" y="144399"/>
                  </a:lnTo>
                  <a:lnTo>
                    <a:pt x="0" y="232956"/>
                  </a:lnTo>
                  <a:lnTo>
                    <a:pt x="102616" y="234530"/>
                  </a:lnTo>
                  <a:lnTo>
                    <a:pt x="104929" y="232308"/>
                  </a:lnTo>
                  <a:lnTo>
                    <a:pt x="14097" y="232308"/>
                  </a:lnTo>
                  <a:lnTo>
                    <a:pt x="7874" y="221246"/>
                  </a:lnTo>
                  <a:lnTo>
                    <a:pt x="28384" y="209719"/>
                  </a:lnTo>
                  <a:lnTo>
                    <a:pt x="62865" y="150876"/>
                  </a:lnTo>
                  <a:lnTo>
                    <a:pt x="61849" y="146939"/>
                  </a:lnTo>
                  <a:lnTo>
                    <a:pt x="55753" y="143383"/>
                  </a:lnTo>
                  <a:close/>
                </a:path>
                <a:path w="334645" h="234950">
                  <a:moveTo>
                    <a:pt x="28384" y="209719"/>
                  </a:moveTo>
                  <a:lnTo>
                    <a:pt x="7874" y="221246"/>
                  </a:lnTo>
                  <a:lnTo>
                    <a:pt x="14097" y="232308"/>
                  </a:lnTo>
                  <a:lnTo>
                    <a:pt x="18227" y="229984"/>
                  </a:lnTo>
                  <a:lnTo>
                    <a:pt x="16510" y="229984"/>
                  </a:lnTo>
                  <a:lnTo>
                    <a:pt x="11176" y="220433"/>
                  </a:lnTo>
                  <a:lnTo>
                    <a:pt x="22106" y="220433"/>
                  </a:lnTo>
                  <a:lnTo>
                    <a:pt x="28384" y="209719"/>
                  </a:lnTo>
                  <a:close/>
                </a:path>
                <a:path w="334645" h="234950">
                  <a:moveTo>
                    <a:pt x="34566" y="220790"/>
                  </a:moveTo>
                  <a:lnTo>
                    <a:pt x="14097" y="232308"/>
                  </a:lnTo>
                  <a:lnTo>
                    <a:pt x="104929" y="232308"/>
                  </a:lnTo>
                  <a:lnTo>
                    <a:pt x="105537" y="231724"/>
                  </a:lnTo>
                  <a:lnTo>
                    <a:pt x="105537" y="228219"/>
                  </a:lnTo>
                  <a:lnTo>
                    <a:pt x="105664" y="224713"/>
                  </a:lnTo>
                  <a:lnTo>
                    <a:pt x="102870" y="221830"/>
                  </a:lnTo>
                  <a:lnTo>
                    <a:pt x="34566" y="220790"/>
                  </a:lnTo>
                  <a:close/>
                </a:path>
                <a:path w="334645" h="234950">
                  <a:moveTo>
                    <a:pt x="11176" y="220433"/>
                  </a:moveTo>
                  <a:lnTo>
                    <a:pt x="16510" y="229984"/>
                  </a:lnTo>
                  <a:lnTo>
                    <a:pt x="22009" y="220598"/>
                  </a:lnTo>
                  <a:lnTo>
                    <a:pt x="11176" y="220433"/>
                  </a:lnTo>
                  <a:close/>
                </a:path>
                <a:path w="334645" h="234950">
                  <a:moveTo>
                    <a:pt x="22009" y="220598"/>
                  </a:moveTo>
                  <a:lnTo>
                    <a:pt x="16510" y="229984"/>
                  </a:lnTo>
                  <a:lnTo>
                    <a:pt x="18227" y="229984"/>
                  </a:lnTo>
                  <a:lnTo>
                    <a:pt x="34566" y="220790"/>
                  </a:lnTo>
                  <a:lnTo>
                    <a:pt x="22009" y="220598"/>
                  </a:lnTo>
                  <a:close/>
                </a:path>
                <a:path w="334645" h="234950">
                  <a:moveTo>
                    <a:pt x="326263" y="0"/>
                  </a:moveTo>
                  <a:lnTo>
                    <a:pt x="287655" y="32258"/>
                  </a:lnTo>
                  <a:lnTo>
                    <a:pt x="248412" y="63246"/>
                  </a:lnTo>
                  <a:lnTo>
                    <a:pt x="208407" y="93345"/>
                  </a:lnTo>
                  <a:lnTo>
                    <a:pt x="167512" y="122301"/>
                  </a:lnTo>
                  <a:lnTo>
                    <a:pt x="125984" y="150241"/>
                  </a:lnTo>
                  <a:lnTo>
                    <a:pt x="83566" y="177165"/>
                  </a:lnTo>
                  <a:lnTo>
                    <a:pt x="40640" y="202831"/>
                  </a:lnTo>
                  <a:lnTo>
                    <a:pt x="28384" y="209719"/>
                  </a:lnTo>
                  <a:lnTo>
                    <a:pt x="22009" y="220598"/>
                  </a:lnTo>
                  <a:lnTo>
                    <a:pt x="90424" y="187833"/>
                  </a:lnTo>
                  <a:lnTo>
                    <a:pt x="133096" y="160782"/>
                  </a:lnTo>
                  <a:lnTo>
                    <a:pt x="174879" y="132715"/>
                  </a:lnTo>
                  <a:lnTo>
                    <a:pt x="216027" y="103505"/>
                  </a:lnTo>
                  <a:lnTo>
                    <a:pt x="256286" y="73279"/>
                  </a:lnTo>
                  <a:lnTo>
                    <a:pt x="295783" y="42037"/>
                  </a:lnTo>
                  <a:lnTo>
                    <a:pt x="334391" y="9652"/>
                  </a:lnTo>
                  <a:lnTo>
                    <a:pt x="326263" y="0"/>
                  </a:lnTo>
                  <a:close/>
                </a:path>
                <a:path w="334645" h="234950">
                  <a:moveTo>
                    <a:pt x="22106" y="220433"/>
                  </a:moveTo>
                  <a:lnTo>
                    <a:pt x="11176" y="220433"/>
                  </a:lnTo>
                  <a:lnTo>
                    <a:pt x="22009" y="220598"/>
                  </a:lnTo>
                  <a:lnTo>
                    <a:pt x="22106" y="220433"/>
                  </a:lnTo>
                  <a:close/>
                </a:path>
              </a:pathLst>
            </a:custGeom>
            <a:solidFill>
              <a:srgbClr val="E4B0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9603" y="5257800"/>
              <a:ext cx="1741931" cy="119786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44500" y="5337175"/>
            <a:ext cx="8255000" cy="101663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488690" marR="3516629" indent="-1905" algn="ctr">
              <a:lnSpc>
                <a:spcPct val="87300"/>
              </a:lnSpc>
              <a:spcBef>
                <a:spcPts val="375"/>
              </a:spcBef>
            </a:pP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P</a:t>
            </a:r>
            <a:r>
              <a:rPr sz="1800" spc="-35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1800" spc="-11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p</a:t>
            </a: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1800" spc="-65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001F5F"/>
                </a:solidFill>
                <a:latin typeface="Trebuchet MS"/>
                <a:cs typeface="Trebuchet MS"/>
              </a:rPr>
              <a:t>g</a:t>
            </a:r>
            <a:r>
              <a:rPr sz="1800" spc="-9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001F5F"/>
                </a:solidFill>
                <a:latin typeface="Trebuchet MS"/>
                <a:cs typeface="Trebuchet MS"/>
              </a:rPr>
              <a:t>a  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te</a:t>
            </a:r>
            <a:r>
              <a:rPr sz="1800" spc="-11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145" dirty="0">
                <a:solidFill>
                  <a:srgbClr val="001F5F"/>
                </a:solidFill>
                <a:latin typeface="Trebuchet MS"/>
                <a:cs typeface="Trebuchet MS"/>
              </a:rPr>
              <a:t>tat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001F5F"/>
                </a:solidFill>
                <a:latin typeface="Trebuchet MS"/>
                <a:cs typeface="Trebuchet MS"/>
              </a:rPr>
              <a:t>v</a:t>
            </a:r>
            <a:r>
              <a:rPr sz="1800" spc="-120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18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p</a:t>
            </a:r>
            <a:r>
              <a:rPr sz="1800" spc="-15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800" spc="-105" dirty="0">
                <a:solidFill>
                  <a:srgbClr val="001F5F"/>
                </a:solidFill>
                <a:latin typeface="Trebuchet MS"/>
                <a:cs typeface="Trebuchet MS"/>
              </a:rPr>
              <a:t>an  </a:t>
            </a:r>
            <a:r>
              <a:rPr sz="1800" spc="-240" dirty="0">
                <a:solidFill>
                  <a:srgbClr val="001F5F"/>
                </a:solidFill>
                <a:latin typeface="Trebuchet MS"/>
                <a:cs typeface="Trebuchet MS"/>
              </a:rPr>
              <a:t>f</a:t>
            </a:r>
            <a:r>
              <a:rPr sz="1800" spc="1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1800" spc="10" dirty="0">
                <a:solidFill>
                  <a:srgbClr val="001F5F"/>
                </a:solidFill>
                <a:latin typeface="Trebuchet MS"/>
                <a:cs typeface="Trebuchet MS"/>
              </a:rPr>
              <a:t>r</a:t>
            </a:r>
            <a:r>
              <a:rPr sz="1800" spc="-6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001F5F"/>
                </a:solidFill>
                <a:latin typeface="Trebuchet MS"/>
                <a:cs typeface="Trebuchet MS"/>
              </a:rPr>
              <a:t>m</a:t>
            </a:r>
            <a:r>
              <a:rPr sz="1800" spc="-4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001F5F"/>
                </a:solidFill>
                <a:latin typeface="Trebuchet MS"/>
                <a:cs typeface="Trebuchet MS"/>
              </a:rPr>
              <a:t>d</a:t>
            </a:r>
            <a:r>
              <a:rPr sz="1800" spc="-13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220" dirty="0">
                <a:solidFill>
                  <a:srgbClr val="001F5F"/>
                </a:solidFill>
                <a:latin typeface="Trebuchet MS"/>
                <a:cs typeface="Trebuchet MS"/>
              </a:rPr>
              <a:t>f</a:t>
            </a:r>
            <a:r>
              <a:rPr sz="1800" spc="-140" dirty="0">
                <a:solidFill>
                  <a:srgbClr val="001F5F"/>
                </a:solidFill>
                <a:latin typeface="Trebuchet MS"/>
                <a:cs typeface="Trebuchet MS"/>
              </a:rPr>
              <a:t>y</a:t>
            </a:r>
            <a:r>
              <a:rPr sz="1800" spc="-9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001F5F"/>
                </a:solidFill>
                <a:latin typeface="Trebuchet MS"/>
                <a:cs typeface="Trebuchet MS"/>
              </a:rPr>
              <a:t>g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1870"/>
              </a:lnSpc>
              <a:tabLst>
                <a:tab pos="3698240" algn="l"/>
                <a:tab pos="8228965" algn="l"/>
              </a:tabLst>
            </a:pPr>
            <a:r>
              <a:rPr sz="1800" u="dash" spc="-45" dirty="0">
                <a:solidFill>
                  <a:srgbClr val="001F5F"/>
                </a:solidFill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 	</a:t>
            </a:r>
            <a:r>
              <a:rPr sz="1800" u="dash" spc="-95" dirty="0">
                <a:solidFill>
                  <a:srgbClr val="001F5F"/>
                </a:solidFill>
                <a:uFill>
                  <a:solidFill>
                    <a:srgbClr val="9FB8CD"/>
                  </a:solidFill>
                </a:uFill>
                <a:latin typeface="Trebuchet MS"/>
                <a:cs typeface="Trebuchet MS"/>
              </a:rPr>
              <a:t>behavior	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180844" y="4480559"/>
            <a:ext cx="1456690" cy="1158240"/>
            <a:chOff x="2180844" y="4480559"/>
            <a:chExt cx="1456690" cy="1158240"/>
          </a:xfrm>
        </p:grpSpPr>
        <p:sp>
          <p:nvSpPr>
            <p:cNvPr id="18" name="object 18"/>
            <p:cNvSpPr/>
            <p:nvPr/>
          </p:nvSpPr>
          <p:spPr>
            <a:xfrm>
              <a:off x="3303905" y="5404865"/>
              <a:ext cx="333375" cy="233679"/>
            </a:xfrm>
            <a:custGeom>
              <a:avLst/>
              <a:gdLst/>
              <a:ahLst/>
              <a:cxnLst/>
              <a:rect l="l" t="t" r="r" b="b"/>
              <a:pathLst>
                <a:path w="333375" h="233679">
                  <a:moveTo>
                    <a:pt x="19310" y="16176"/>
                  </a:moveTo>
                  <a:lnTo>
                    <a:pt x="74168" y="68453"/>
                  </a:lnTo>
                  <a:lnTo>
                    <a:pt x="114427" y="98806"/>
                  </a:lnTo>
                  <a:lnTo>
                    <a:pt x="155702" y="127889"/>
                  </a:lnTo>
                  <a:lnTo>
                    <a:pt x="197358" y="156083"/>
                  </a:lnTo>
                  <a:lnTo>
                    <a:pt x="240030" y="183134"/>
                  </a:lnTo>
                  <a:lnTo>
                    <a:pt x="283337" y="208991"/>
                  </a:lnTo>
                  <a:lnTo>
                    <a:pt x="327152" y="233654"/>
                  </a:lnTo>
                  <a:lnTo>
                    <a:pt x="333375" y="222592"/>
                  </a:lnTo>
                  <a:lnTo>
                    <a:pt x="289560" y="197916"/>
                  </a:lnTo>
                  <a:lnTo>
                    <a:pt x="246507" y="172212"/>
                  </a:lnTo>
                  <a:lnTo>
                    <a:pt x="204216" y="145288"/>
                  </a:lnTo>
                  <a:lnTo>
                    <a:pt x="162687" y="117475"/>
                  </a:lnTo>
                  <a:lnTo>
                    <a:pt x="121793" y="88392"/>
                  </a:lnTo>
                  <a:lnTo>
                    <a:pt x="81787" y="58420"/>
                  </a:lnTo>
                  <a:lnTo>
                    <a:pt x="42545" y="27305"/>
                  </a:lnTo>
                  <a:lnTo>
                    <a:pt x="31802" y="18313"/>
                  </a:lnTo>
                  <a:lnTo>
                    <a:pt x="19310" y="16176"/>
                  </a:lnTo>
                  <a:close/>
                </a:path>
                <a:path w="333375" h="233679">
                  <a:moveTo>
                    <a:pt x="0" y="0"/>
                  </a:moveTo>
                  <a:lnTo>
                    <a:pt x="33655" y="93218"/>
                  </a:lnTo>
                  <a:lnTo>
                    <a:pt x="34798" y="96520"/>
                  </a:lnTo>
                  <a:lnTo>
                    <a:pt x="38481" y="98171"/>
                  </a:lnTo>
                  <a:lnTo>
                    <a:pt x="45085" y="95885"/>
                  </a:lnTo>
                  <a:lnTo>
                    <a:pt x="46736" y="92202"/>
                  </a:lnTo>
                  <a:lnTo>
                    <a:pt x="45593" y="88900"/>
                  </a:lnTo>
                  <a:lnTo>
                    <a:pt x="23564" y="27947"/>
                  </a:lnTo>
                  <a:lnTo>
                    <a:pt x="5587" y="12954"/>
                  </a:lnTo>
                  <a:lnTo>
                    <a:pt x="13716" y="3175"/>
                  </a:lnTo>
                  <a:lnTo>
                    <a:pt x="18637" y="3175"/>
                  </a:lnTo>
                  <a:lnTo>
                    <a:pt x="0" y="0"/>
                  </a:lnTo>
                  <a:close/>
                </a:path>
                <a:path w="333375" h="233679">
                  <a:moveTo>
                    <a:pt x="18637" y="3175"/>
                  </a:moveTo>
                  <a:lnTo>
                    <a:pt x="13716" y="3175"/>
                  </a:lnTo>
                  <a:lnTo>
                    <a:pt x="31802" y="18313"/>
                  </a:lnTo>
                  <a:lnTo>
                    <a:pt x="95504" y="29210"/>
                  </a:lnTo>
                  <a:lnTo>
                    <a:pt x="99060" y="29718"/>
                  </a:lnTo>
                  <a:lnTo>
                    <a:pt x="102362" y="27432"/>
                  </a:lnTo>
                  <a:lnTo>
                    <a:pt x="102870" y="24003"/>
                  </a:lnTo>
                  <a:lnTo>
                    <a:pt x="103505" y="20447"/>
                  </a:lnTo>
                  <a:lnTo>
                    <a:pt x="101219" y="17272"/>
                  </a:lnTo>
                  <a:lnTo>
                    <a:pt x="18637" y="3175"/>
                  </a:lnTo>
                  <a:close/>
                </a:path>
                <a:path w="333375" h="233679">
                  <a:moveTo>
                    <a:pt x="13716" y="3175"/>
                  </a:moveTo>
                  <a:lnTo>
                    <a:pt x="5587" y="12954"/>
                  </a:lnTo>
                  <a:lnTo>
                    <a:pt x="23564" y="27947"/>
                  </a:lnTo>
                  <a:lnTo>
                    <a:pt x="19310" y="16176"/>
                  </a:lnTo>
                  <a:lnTo>
                    <a:pt x="8636" y="14351"/>
                  </a:lnTo>
                  <a:lnTo>
                    <a:pt x="15621" y="5969"/>
                  </a:lnTo>
                  <a:lnTo>
                    <a:pt x="17054" y="5969"/>
                  </a:lnTo>
                  <a:lnTo>
                    <a:pt x="13716" y="3175"/>
                  </a:lnTo>
                  <a:close/>
                </a:path>
                <a:path w="333375" h="233679">
                  <a:moveTo>
                    <a:pt x="17054" y="5969"/>
                  </a:moveTo>
                  <a:lnTo>
                    <a:pt x="15621" y="5969"/>
                  </a:lnTo>
                  <a:lnTo>
                    <a:pt x="19310" y="16176"/>
                  </a:lnTo>
                  <a:lnTo>
                    <a:pt x="31802" y="18313"/>
                  </a:lnTo>
                  <a:lnTo>
                    <a:pt x="17054" y="5969"/>
                  </a:lnTo>
                  <a:close/>
                </a:path>
                <a:path w="333375" h="233679">
                  <a:moveTo>
                    <a:pt x="15621" y="5969"/>
                  </a:moveTo>
                  <a:lnTo>
                    <a:pt x="8636" y="14351"/>
                  </a:lnTo>
                  <a:lnTo>
                    <a:pt x="19310" y="16176"/>
                  </a:lnTo>
                  <a:lnTo>
                    <a:pt x="15621" y="5969"/>
                  </a:lnTo>
                  <a:close/>
                </a:path>
              </a:pathLst>
            </a:custGeom>
            <a:solidFill>
              <a:srgbClr val="D79F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0844" y="4480559"/>
              <a:ext cx="1421891" cy="90068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340610" y="4736083"/>
            <a:ext cx="1101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0" dirty="0">
                <a:solidFill>
                  <a:srgbClr val="001F5F"/>
                </a:solidFill>
                <a:latin typeface="Trebuchet MS"/>
                <a:cs typeface="Trebuchet MS"/>
              </a:rPr>
              <a:t>Counselling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599563" y="3612007"/>
            <a:ext cx="102235" cy="676910"/>
          </a:xfrm>
          <a:custGeom>
            <a:avLst/>
            <a:gdLst/>
            <a:ahLst/>
            <a:cxnLst/>
            <a:rect l="l" t="t" r="r" b="b"/>
            <a:pathLst>
              <a:path w="102235" h="676910">
                <a:moveTo>
                  <a:pt x="61481" y="24748"/>
                </a:moveTo>
                <a:lnTo>
                  <a:pt x="46228" y="83185"/>
                </a:lnTo>
                <a:lnTo>
                  <a:pt x="41148" y="125476"/>
                </a:lnTo>
                <a:lnTo>
                  <a:pt x="36830" y="167894"/>
                </a:lnTo>
                <a:lnTo>
                  <a:pt x="33528" y="210185"/>
                </a:lnTo>
                <a:lnTo>
                  <a:pt x="31229" y="253111"/>
                </a:lnTo>
                <a:lnTo>
                  <a:pt x="29843" y="295402"/>
                </a:lnTo>
                <a:lnTo>
                  <a:pt x="29337" y="337820"/>
                </a:lnTo>
                <a:lnTo>
                  <a:pt x="29844" y="380238"/>
                </a:lnTo>
                <a:lnTo>
                  <a:pt x="31242" y="422783"/>
                </a:lnTo>
                <a:lnTo>
                  <a:pt x="33528" y="465328"/>
                </a:lnTo>
                <a:lnTo>
                  <a:pt x="36830" y="507746"/>
                </a:lnTo>
                <a:lnTo>
                  <a:pt x="41148" y="550037"/>
                </a:lnTo>
                <a:lnTo>
                  <a:pt x="46228" y="592328"/>
                </a:lnTo>
                <a:lnTo>
                  <a:pt x="52324" y="634492"/>
                </a:lnTo>
                <a:lnTo>
                  <a:pt x="59309" y="676402"/>
                </a:lnTo>
                <a:lnTo>
                  <a:pt x="71881" y="674370"/>
                </a:lnTo>
                <a:lnTo>
                  <a:pt x="64897" y="632460"/>
                </a:lnTo>
                <a:lnTo>
                  <a:pt x="58800" y="590423"/>
                </a:lnTo>
                <a:lnTo>
                  <a:pt x="53720" y="548513"/>
                </a:lnTo>
                <a:lnTo>
                  <a:pt x="49403" y="506476"/>
                </a:lnTo>
                <a:lnTo>
                  <a:pt x="46228" y="464312"/>
                </a:lnTo>
                <a:lnTo>
                  <a:pt x="43814" y="422021"/>
                </a:lnTo>
                <a:lnTo>
                  <a:pt x="42544" y="379857"/>
                </a:lnTo>
                <a:lnTo>
                  <a:pt x="42037" y="337693"/>
                </a:lnTo>
                <a:lnTo>
                  <a:pt x="42548" y="295275"/>
                </a:lnTo>
                <a:lnTo>
                  <a:pt x="43836" y="252730"/>
                </a:lnTo>
                <a:lnTo>
                  <a:pt x="46228" y="210947"/>
                </a:lnTo>
                <a:lnTo>
                  <a:pt x="49530" y="168910"/>
                </a:lnTo>
                <a:lnTo>
                  <a:pt x="53720" y="126746"/>
                </a:lnTo>
                <a:lnTo>
                  <a:pt x="59000" y="84201"/>
                </a:lnTo>
                <a:lnTo>
                  <a:pt x="64897" y="42799"/>
                </a:lnTo>
                <a:lnTo>
                  <a:pt x="65945" y="36591"/>
                </a:lnTo>
                <a:lnTo>
                  <a:pt x="61481" y="24748"/>
                </a:lnTo>
                <a:close/>
              </a:path>
              <a:path w="102235" h="676910">
                <a:moveTo>
                  <a:pt x="69938" y="11303"/>
                </a:moveTo>
                <a:lnTo>
                  <a:pt x="57276" y="11303"/>
                </a:lnTo>
                <a:lnTo>
                  <a:pt x="69850" y="13462"/>
                </a:lnTo>
                <a:lnTo>
                  <a:pt x="65945" y="36591"/>
                </a:lnTo>
                <a:lnTo>
                  <a:pt x="88773" y="97155"/>
                </a:lnTo>
                <a:lnTo>
                  <a:pt x="90043" y="100457"/>
                </a:lnTo>
                <a:lnTo>
                  <a:pt x="93725" y="102108"/>
                </a:lnTo>
                <a:lnTo>
                  <a:pt x="97028" y="100838"/>
                </a:lnTo>
                <a:lnTo>
                  <a:pt x="100203" y="99568"/>
                </a:lnTo>
                <a:lnTo>
                  <a:pt x="101854" y="95885"/>
                </a:lnTo>
                <a:lnTo>
                  <a:pt x="100711" y="92583"/>
                </a:lnTo>
                <a:lnTo>
                  <a:pt x="69938" y="11303"/>
                </a:lnTo>
                <a:close/>
              </a:path>
              <a:path w="102235" h="676910">
                <a:moveTo>
                  <a:pt x="65659" y="0"/>
                </a:moveTo>
                <a:lnTo>
                  <a:pt x="2159" y="76073"/>
                </a:lnTo>
                <a:lnTo>
                  <a:pt x="0" y="78740"/>
                </a:lnTo>
                <a:lnTo>
                  <a:pt x="254" y="82804"/>
                </a:lnTo>
                <a:lnTo>
                  <a:pt x="3048" y="84963"/>
                </a:lnTo>
                <a:lnTo>
                  <a:pt x="5714" y="87249"/>
                </a:lnTo>
                <a:lnTo>
                  <a:pt x="9651" y="86868"/>
                </a:lnTo>
                <a:lnTo>
                  <a:pt x="11937" y="84201"/>
                </a:lnTo>
                <a:lnTo>
                  <a:pt x="53424" y="34417"/>
                </a:lnTo>
                <a:lnTo>
                  <a:pt x="57276" y="11303"/>
                </a:lnTo>
                <a:lnTo>
                  <a:pt x="69938" y="11303"/>
                </a:lnTo>
                <a:lnTo>
                  <a:pt x="65659" y="0"/>
                </a:lnTo>
                <a:close/>
              </a:path>
              <a:path w="102235" h="676910">
                <a:moveTo>
                  <a:pt x="69657" y="14605"/>
                </a:moveTo>
                <a:lnTo>
                  <a:pt x="57657" y="14605"/>
                </a:lnTo>
                <a:lnTo>
                  <a:pt x="68453" y="16383"/>
                </a:lnTo>
                <a:lnTo>
                  <a:pt x="61481" y="24748"/>
                </a:lnTo>
                <a:lnTo>
                  <a:pt x="65945" y="36591"/>
                </a:lnTo>
                <a:lnTo>
                  <a:pt x="69657" y="14605"/>
                </a:lnTo>
                <a:close/>
              </a:path>
              <a:path w="102235" h="676910">
                <a:moveTo>
                  <a:pt x="57276" y="11303"/>
                </a:moveTo>
                <a:lnTo>
                  <a:pt x="53424" y="34417"/>
                </a:lnTo>
                <a:lnTo>
                  <a:pt x="61481" y="24748"/>
                </a:lnTo>
                <a:lnTo>
                  <a:pt x="57657" y="14605"/>
                </a:lnTo>
                <a:lnTo>
                  <a:pt x="69657" y="14605"/>
                </a:lnTo>
                <a:lnTo>
                  <a:pt x="69850" y="13462"/>
                </a:lnTo>
                <a:lnTo>
                  <a:pt x="57276" y="11303"/>
                </a:lnTo>
                <a:close/>
              </a:path>
              <a:path w="102235" h="676910">
                <a:moveTo>
                  <a:pt x="57657" y="14605"/>
                </a:moveTo>
                <a:lnTo>
                  <a:pt x="61481" y="24748"/>
                </a:lnTo>
                <a:lnTo>
                  <a:pt x="68453" y="16383"/>
                </a:lnTo>
                <a:lnTo>
                  <a:pt x="57657" y="14605"/>
                </a:lnTo>
                <a:close/>
              </a:path>
            </a:pathLst>
          </a:custGeom>
          <a:solidFill>
            <a:srgbClr val="C8906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21992" y="2564892"/>
            <a:ext cx="1335023" cy="900684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475357" y="2649092"/>
            <a:ext cx="838200" cy="62865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83845" marR="5080" indent="-271780">
              <a:lnSpc>
                <a:spcPts val="2210"/>
              </a:lnSpc>
              <a:spcBef>
                <a:spcPts val="440"/>
              </a:spcBef>
            </a:pPr>
            <a:r>
              <a:rPr sz="2100" spc="-150" dirty="0">
                <a:solidFill>
                  <a:srgbClr val="001F5F"/>
                </a:solidFill>
                <a:latin typeface="Trebuchet MS"/>
                <a:cs typeface="Trebuchet MS"/>
              </a:rPr>
              <a:t>F</a:t>
            </a:r>
            <a:r>
              <a:rPr sz="2100" spc="40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2100" spc="-170" dirty="0">
                <a:solidFill>
                  <a:srgbClr val="001F5F"/>
                </a:solidFill>
                <a:latin typeface="Trebuchet MS"/>
                <a:cs typeface="Trebuchet MS"/>
              </a:rPr>
              <a:t>ll</a:t>
            </a:r>
            <a:r>
              <a:rPr sz="2100" spc="20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2100" spc="-50" dirty="0">
                <a:solidFill>
                  <a:srgbClr val="001F5F"/>
                </a:solidFill>
                <a:latin typeface="Trebuchet MS"/>
                <a:cs typeface="Trebuchet MS"/>
              </a:rPr>
              <a:t>w</a:t>
            </a:r>
            <a:r>
              <a:rPr sz="2100" spc="-80" dirty="0">
                <a:solidFill>
                  <a:srgbClr val="001F5F"/>
                </a:solidFill>
                <a:latin typeface="Trebuchet MS"/>
                <a:cs typeface="Trebuchet MS"/>
              </a:rPr>
              <a:t>-  </a:t>
            </a:r>
            <a:r>
              <a:rPr sz="2100" spc="-105" dirty="0">
                <a:solidFill>
                  <a:srgbClr val="001F5F"/>
                </a:solidFill>
                <a:latin typeface="Trebuchet MS"/>
                <a:cs typeface="Trebuchet MS"/>
              </a:rPr>
              <a:t>up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318509" y="2214372"/>
            <a:ext cx="404495" cy="269875"/>
          </a:xfrm>
          <a:custGeom>
            <a:avLst/>
            <a:gdLst/>
            <a:ahLst/>
            <a:cxnLst/>
            <a:rect l="l" t="t" r="r" b="b"/>
            <a:pathLst>
              <a:path w="404495" h="269875">
                <a:moveTo>
                  <a:pt x="369068" y="17109"/>
                </a:moveTo>
                <a:lnTo>
                  <a:pt x="295148" y="56133"/>
                </a:lnTo>
                <a:lnTo>
                  <a:pt x="243331" y="86105"/>
                </a:lnTo>
                <a:lnTo>
                  <a:pt x="192659" y="117728"/>
                </a:lnTo>
                <a:lnTo>
                  <a:pt x="142748" y="151002"/>
                </a:lnTo>
                <a:lnTo>
                  <a:pt x="94106" y="185674"/>
                </a:lnTo>
                <a:lnTo>
                  <a:pt x="46354" y="221868"/>
                </a:lnTo>
                <a:lnTo>
                  <a:pt x="0" y="259461"/>
                </a:lnTo>
                <a:lnTo>
                  <a:pt x="8000" y="269366"/>
                </a:lnTo>
                <a:lnTo>
                  <a:pt x="54355" y="231775"/>
                </a:lnTo>
                <a:lnTo>
                  <a:pt x="101726" y="195706"/>
                </a:lnTo>
                <a:lnTo>
                  <a:pt x="150113" y="161289"/>
                </a:lnTo>
                <a:lnTo>
                  <a:pt x="199643" y="128397"/>
                </a:lnTo>
                <a:lnTo>
                  <a:pt x="250062" y="96900"/>
                </a:lnTo>
                <a:lnTo>
                  <a:pt x="301498" y="67182"/>
                </a:lnTo>
                <a:lnTo>
                  <a:pt x="353822" y="38988"/>
                </a:lnTo>
                <a:lnTo>
                  <a:pt x="374813" y="28461"/>
                </a:lnTo>
                <a:lnTo>
                  <a:pt x="381707" y="17948"/>
                </a:lnTo>
                <a:lnTo>
                  <a:pt x="369068" y="17109"/>
                </a:lnTo>
                <a:close/>
              </a:path>
              <a:path w="404495" h="269875">
                <a:moveTo>
                  <a:pt x="404240" y="6603"/>
                </a:moveTo>
                <a:lnTo>
                  <a:pt x="390143" y="6603"/>
                </a:lnTo>
                <a:lnTo>
                  <a:pt x="395859" y="17906"/>
                </a:lnTo>
                <a:lnTo>
                  <a:pt x="374813" y="28461"/>
                </a:lnTo>
                <a:lnTo>
                  <a:pt x="339343" y="82550"/>
                </a:lnTo>
                <a:lnTo>
                  <a:pt x="337438" y="85598"/>
                </a:lnTo>
                <a:lnTo>
                  <a:pt x="338200" y="89535"/>
                </a:lnTo>
                <a:lnTo>
                  <a:pt x="341122" y="91439"/>
                </a:lnTo>
                <a:lnTo>
                  <a:pt x="344169" y="93344"/>
                </a:lnTo>
                <a:lnTo>
                  <a:pt x="348106" y="92455"/>
                </a:lnTo>
                <a:lnTo>
                  <a:pt x="404240" y="6603"/>
                </a:lnTo>
                <a:close/>
              </a:path>
              <a:path w="404495" h="269875">
                <a:moveTo>
                  <a:pt x="381707" y="17948"/>
                </a:moveTo>
                <a:lnTo>
                  <a:pt x="374813" y="28461"/>
                </a:lnTo>
                <a:lnTo>
                  <a:pt x="394339" y="18668"/>
                </a:lnTo>
                <a:lnTo>
                  <a:pt x="392556" y="18668"/>
                </a:lnTo>
                <a:lnTo>
                  <a:pt x="381707" y="17948"/>
                </a:lnTo>
                <a:close/>
              </a:path>
              <a:path w="404495" h="269875">
                <a:moveTo>
                  <a:pt x="387730" y="8762"/>
                </a:moveTo>
                <a:lnTo>
                  <a:pt x="381707" y="17948"/>
                </a:lnTo>
                <a:lnTo>
                  <a:pt x="392556" y="18668"/>
                </a:lnTo>
                <a:lnTo>
                  <a:pt x="387730" y="8762"/>
                </a:lnTo>
                <a:close/>
              </a:path>
              <a:path w="404495" h="269875">
                <a:moveTo>
                  <a:pt x="391235" y="8762"/>
                </a:moveTo>
                <a:lnTo>
                  <a:pt x="387730" y="8762"/>
                </a:lnTo>
                <a:lnTo>
                  <a:pt x="392556" y="18668"/>
                </a:lnTo>
                <a:lnTo>
                  <a:pt x="394339" y="18668"/>
                </a:lnTo>
                <a:lnTo>
                  <a:pt x="395859" y="17906"/>
                </a:lnTo>
                <a:lnTo>
                  <a:pt x="391235" y="8762"/>
                </a:lnTo>
                <a:close/>
              </a:path>
              <a:path w="404495" h="269875">
                <a:moveTo>
                  <a:pt x="390143" y="6603"/>
                </a:moveTo>
                <a:lnTo>
                  <a:pt x="369068" y="17109"/>
                </a:lnTo>
                <a:lnTo>
                  <a:pt x="381707" y="17948"/>
                </a:lnTo>
                <a:lnTo>
                  <a:pt x="387730" y="8762"/>
                </a:lnTo>
                <a:lnTo>
                  <a:pt x="391235" y="8762"/>
                </a:lnTo>
                <a:lnTo>
                  <a:pt x="390143" y="6603"/>
                </a:lnTo>
                <a:close/>
              </a:path>
              <a:path w="404495" h="269875">
                <a:moveTo>
                  <a:pt x="301878" y="0"/>
                </a:moveTo>
                <a:lnTo>
                  <a:pt x="298830" y="2666"/>
                </a:lnTo>
                <a:lnTo>
                  <a:pt x="298576" y="6095"/>
                </a:lnTo>
                <a:lnTo>
                  <a:pt x="298450" y="9651"/>
                </a:lnTo>
                <a:lnTo>
                  <a:pt x="300989" y="12700"/>
                </a:lnTo>
                <a:lnTo>
                  <a:pt x="304545" y="12826"/>
                </a:lnTo>
                <a:lnTo>
                  <a:pt x="369068" y="17109"/>
                </a:lnTo>
                <a:lnTo>
                  <a:pt x="390143" y="6603"/>
                </a:lnTo>
                <a:lnTo>
                  <a:pt x="404240" y="6603"/>
                </a:lnTo>
                <a:lnTo>
                  <a:pt x="301878" y="0"/>
                </a:lnTo>
                <a:close/>
              </a:path>
            </a:pathLst>
          </a:custGeom>
          <a:solidFill>
            <a:srgbClr val="B88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6977"/>
            <a:ext cx="729932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69845" algn="l"/>
                <a:tab pos="5225415" algn="l"/>
              </a:tabLst>
            </a:pPr>
            <a:r>
              <a:rPr sz="3200" spc="185" dirty="0"/>
              <a:t>III.</a:t>
            </a:r>
            <a:r>
              <a:rPr sz="3200" spc="320" dirty="0"/>
              <a:t> </a:t>
            </a:r>
            <a:r>
              <a:rPr sz="3200" spc="305" dirty="0"/>
              <a:t>Eclectic	</a:t>
            </a:r>
            <a:r>
              <a:rPr sz="3200" spc="265" dirty="0"/>
              <a:t>Counselling	</a:t>
            </a:r>
            <a:r>
              <a:rPr sz="3200" spc="280" dirty="0"/>
              <a:t>Approach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377010"/>
            <a:ext cx="8717915" cy="5095875"/>
          </a:xfrm>
          <a:prstGeom prst="rect">
            <a:avLst/>
          </a:prstGeom>
        </p:spPr>
        <p:txBody>
          <a:bodyPr vert="horz" wrap="square" lIns="0" tIns="2197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730"/>
              </a:spcBef>
            </a:pPr>
            <a:r>
              <a:rPr sz="3200" b="1" i="1" spc="355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3200">
              <a:latin typeface="Cambria"/>
              <a:cs typeface="Cambria"/>
            </a:endParaRPr>
          </a:p>
          <a:p>
            <a:pPr marL="930275">
              <a:lnSpc>
                <a:spcPct val="100000"/>
              </a:lnSpc>
              <a:spcBef>
                <a:spcPts val="1320"/>
              </a:spcBef>
            </a:pPr>
            <a:r>
              <a:rPr sz="2600" b="1" spc="20" dirty="0">
                <a:latin typeface="Trebuchet MS"/>
                <a:cs typeface="Trebuchet MS"/>
              </a:rPr>
              <a:t>Advantages</a:t>
            </a:r>
            <a:r>
              <a:rPr sz="2600" b="1" spc="-40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35" dirty="0">
                <a:latin typeface="Trebuchet MS"/>
                <a:cs typeface="Trebuchet MS"/>
              </a:rPr>
              <a:t> </a:t>
            </a:r>
            <a:r>
              <a:rPr sz="2600" b="1" spc="-45" dirty="0">
                <a:latin typeface="Trebuchet MS"/>
                <a:cs typeface="Trebuchet MS"/>
              </a:rPr>
              <a:t>eclectic</a:t>
            </a:r>
            <a:r>
              <a:rPr sz="2600" b="1" spc="-5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counselling</a:t>
            </a:r>
            <a:r>
              <a:rPr sz="2600" b="1" spc="-10" dirty="0">
                <a:latin typeface="Trebuchet MS"/>
                <a:cs typeface="Trebuchet MS"/>
              </a:rPr>
              <a:t> </a:t>
            </a:r>
            <a:r>
              <a:rPr sz="2600" b="1" spc="-15" dirty="0">
                <a:latin typeface="Trebuchet MS"/>
                <a:cs typeface="Trebuchet MS"/>
              </a:rPr>
              <a:t>approach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more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cost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effective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practical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approach.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mo</a:t>
            </a:r>
            <a:r>
              <a:rPr sz="2600" spc="-65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85" dirty="0">
                <a:latin typeface="Trebuchet MS"/>
                <a:cs typeface="Trebuchet MS"/>
              </a:rPr>
              <a:t>f</a:t>
            </a:r>
            <a:r>
              <a:rPr sz="2600" spc="-220" dirty="0">
                <a:latin typeface="Trebuchet MS"/>
                <a:cs typeface="Trebuchet MS"/>
              </a:rPr>
              <a:t>l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85" dirty="0">
                <a:latin typeface="Trebuchet MS"/>
                <a:cs typeface="Trebuchet MS"/>
              </a:rPr>
              <a:t>x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29" dirty="0">
                <a:latin typeface="Trebuchet MS"/>
                <a:cs typeface="Trebuchet MS"/>
              </a:rPr>
              <a:t>b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8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80" dirty="0">
                <a:latin typeface="Trebuchet MS"/>
                <a:cs typeface="Trebuchet MS"/>
              </a:rPr>
              <a:t>ach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10" dirty="0">
                <a:latin typeface="Trebuchet MS"/>
                <a:cs typeface="Trebuchet MS"/>
              </a:rPr>
              <a:t>un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40" dirty="0">
                <a:latin typeface="Trebuchet MS"/>
                <a:cs typeface="Trebuchet MS"/>
              </a:rPr>
              <a:t>ng.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more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objective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coordinated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approach</a:t>
            </a:r>
            <a:r>
              <a:rPr sz="2600" spc="-2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counselling.</a:t>
            </a:r>
            <a:endParaRPr sz="2600">
              <a:latin typeface="Trebuchet MS"/>
              <a:cs typeface="Trebuchet MS"/>
            </a:endParaRPr>
          </a:p>
          <a:p>
            <a:pPr marL="942340">
              <a:lnSpc>
                <a:spcPct val="100000"/>
              </a:lnSpc>
              <a:spcBef>
                <a:spcPts val="1320"/>
              </a:spcBef>
            </a:pPr>
            <a:r>
              <a:rPr sz="2600" b="1" spc="15" dirty="0">
                <a:latin typeface="Trebuchet MS"/>
                <a:cs typeface="Trebuchet MS"/>
              </a:rPr>
              <a:t>Limitations</a:t>
            </a:r>
            <a:r>
              <a:rPr sz="2600" b="1" spc="-25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 </a:t>
            </a:r>
            <a:r>
              <a:rPr sz="2600" b="1" spc="-45" dirty="0">
                <a:latin typeface="Trebuchet MS"/>
                <a:cs typeface="Trebuchet MS"/>
              </a:rPr>
              <a:t>eclectic</a:t>
            </a:r>
            <a:r>
              <a:rPr sz="2600" b="1" spc="-40" dirty="0">
                <a:latin typeface="Trebuchet MS"/>
                <a:cs typeface="Trebuchet MS"/>
              </a:rPr>
              <a:t> </a:t>
            </a:r>
            <a:r>
              <a:rPr sz="2600" b="1" spc="-20" dirty="0">
                <a:latin typeface="Trebuchet MS"/>
                <a:cs typeface="Trebuchet MS"/>
              </a:rPr>
              <a:t>counselling</a:t>
            </a:r>
            <a:r>
              <a:rPr sz="2600" b="1" spc="-15" dirty="0">
                <a:latin typeface="Trebuchet MS"/>
                <a:cs typeface="Trebuchet MS"/>
              </a:rPr>
              <a:t> approach</a:t>
            </a:r>
            <a:endParaRPr sz="2600">
              <a:latin typeface="Trebuchet MS"/>
              <a:cs typeface="Trebuchet MS"/>
            </a:endParaRPr>
          </a:p>
          <a:p>
            <a:pPr marL="287020" marR="2106930" indent="-274955">
              <a:lnSpc>
                <a:spcPct val="100000"/>
              </a:lnSpc>
              <a:spcBef>
                <a:spcPts val="132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role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counselee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not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predetermined.</a:t>
            </a:r>
            <a:endParaRPr sz="2600">
              <a:latin typeface="Trebuchet MS"/>
              <a:cs typeface="Trebuchet MS"/>
            </a:endParaRPr>
          </a:p>
          <a:p>
            <a:pPr marL="287020" marR="70929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It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requires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more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skilled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counselors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handle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dynamic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atu</a:t>
            </a:r>
            <a:r>
              <a:rPr sz="2600" spc="-155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th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cou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7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85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35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35" dirty="0">
                <a:latin typeface="Trebuchet MS"/>
                <a:cs typeface="Trebuchet MS"/>
              </a:rPr>
              <a:t>ach.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524" y="1819275"/>
            <a:ext cx="8934450" cy="2381250"/>
            <a:chOff x="-9524" y="1819275"/>
            <a:chExt cx="8934450" cy="2381250"/>
          </a:xfrm>
        </p:grpSpPr>
        <p:sp>
          <p:nvSpPr>
            <p:cNvPr id="3" name="object 3"/>
            <p:cNvSpPr/>
            <p:nvPr/>
          </p:nvSpPr>
          <p:spPr>
            <a:xfrm>
              <a:off x="0" y="1828800"/>
              <a:ext cx="1653539" cy="2362200"/>
            </a:xfrm>
            <a:custGeom>
              <a:avLst/>
              <a:gdLst/>
              <a:ahLst/>
              <a:cxnLst/>
              <a:rect l="l" t="t" r="r" b="b"/>
              <a:pathLst>
                <a:path w="1653539" h="2362200">
                  <a:moveTo>
                    <a:pt x="1653539" y="0"/>
                  </a:moveTo>
                  <a:lnTo>
                    <a:pt x="826769" y="826770"/>
                  </a:lnTo>
                  <a:lnTo>
                    <a:pt x="0" y="0"/>
                  </a:lnTo>
                  <a:lnTo>
                    <a:pt x="0" y="1535429"/>
                  </a:lnTo>
                  <a:lnTo>
                    <a:pt x="826769" y="2362200"/>
                  </a:lnTo>
                  <a:lnTo>
                    <a:pt x="1653539" y="1535429"/>
                  </a:lnTo>
                  <a:lnTo>
                    <a:pt x="1653539" y="0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28800"/>
              <a:ext cx="1653539" cy="2362200"/>
            </a:xfrm>
            <a:custGeom>
              <a:avLst/>
              <a:gdLst/>
              <a:ahLst/>
              <a:cxnLst/>
              <a:rect l="l" t="t" r="r" b="b"/>
              <a:pathLst>
                <a:path w="1653539" h="2362200">
                  <a:moveTo>
                    <a:pt x="1653539" y="0"/>
                  </a:moveTo>
                  <a:lnTo>
                    <a:pt x="1653539" y="1535429"/>
                  </a:lnTo>
                  <a:lnTo>
                    <a:pt x="826769" y="2362200"/>
                  </a:lnTo>
                  <a:lnTo>
                    <a:pt x="0" y="1535429"/>
                  </a:lnTo>
                  <a:lnTo>
                    <a:pt x="0" y="0"/>
                  </a:lnTo>
                  <a:lnTo>
                    <a:pt x="826769" y="826770"/>
                  </a:lnTo>
                  <a:lnTo>
                    <a:pt x="1653539" y="0"/>
                  </a:lnTo>
                  <a:close/>
                </a:path>
              </a:pathLst>
            </a:custGeom>
            <a:ln w="19050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53540" y="1828800"/>
              <a:ext cx="7261859" cy="1535430"/>
            </a:xfrm>
            <a:custGeom>
              <a:avLst/>
              <a:gdLst/>
              <a:ahLst/>
              <a:cxnLst/>
              <a:rect l="l" t="t" r="r" b="b"/>
              <a:pathLst>
                <a:path w="7261859" h="1535429">
                  <a:moveTo>
                    <a:pt x="7261859" y="255904"/>
                  </a:moveTo>
                  <a:lnTo>
                    <a:pt x="7261859" y="1279525"/>
                  </a:lnTo>
                  <a:lnTo>
                    <a:pt x="7257737" y="1325529"/>
                  </a:lnTo>
                  <a:lnTo>
                    <a:pt x="7245852" y="1368826"/>
                  </a:lnTo>
                  <a:lnTo>
                    <a:pt x="7226925" y="1408693"/>
                  </a:lnTo>
                  <a:lnTo>
                    <a:pt x="7201680" y="1444408"/>
                  </a:lnTo>
                  <a:lnTo>
                    <a:pt x="7170838" y="1475250"/>
                  </a:lnTo>
                  <a:lnTo>
                    <a:pt x="7135123" y="1500495"/>
                  </a:lnTo>
                  <a:lnTo>
                    <a:pt x="7095256" y="1519422"/>
                  </a:lnTo>
                  <a:lnTo>
                    <a:pt x="7051959" y="1531307"/>
                  </a:lnTo>
                  <a:lnTo>
                    <a:pt x="7005955" y="1535429"/>
                  </a:lnTo>
                  <a:lnTo>
                    <a:pt x="0" y="1535429"/>
                  </a:lnTo>
                  <a:lnTo>
                    <a:pt x="0" y="0"/>
                  </a:lnTo>
                  <a:lnTo>
                    <a:pt x="7005955" y="0"/>
                  </a:lnTo>
                  <a:lnTo>
                    <a:pt x="7051959" y="4122"/>
                  </a:lnTo>
                  <a:lnTo>
                    <a:pt x="7095256" y="16007"/>
                  </a:lnTo>
                  <a:lnTo>
                    <a:pt x="7135123" y="34934"/>
                  </a:lnTo>
                  <a:lnTo>
                    <a:pt x="7170838" y="60179"/>
                  </a:lnTo>
                  <a:lnTo>
                    <a:pt x="7201680" y="91021"/>
                  </a:lnTo>
                  <a:lnTo>
                    <a:pt x="7226925" y="126736"/>
                  </a:lnTo>
                  <a:lnTo>
                    <a:pt x="7245852" y="166603"/>
                  </a:lnTo>
                  <a:lnTo>
                    <a:pt x="7257737" y="209900"/>
                  </a:lnTo>
                  <a:lnTo>
                    <a:pt x="7261859" y="255904"/>
                  </a:lnTo>
                  <a:close/>
                </a:path>
              </a:pathLst>
            </a:custGeom>
            <a:ln w="19050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648075" y="4714875"/>
            <a:ext cx="5276850" cy="1670050"/>
            <a:chOff x="3648075" y="4714875"/>
            <a:chExt cx="5276850" cy="1670050"/>
          </a:xfrm>
        </p:grpSpPr>
        <p:sp>
          <p:nvSpPr>
            <p:cNvPr id="7" name="object 7"/>
            <p:cNvSpPr/>
            <p:nvPr/>
          </p:nvSpPr>
          <p:spPr>
            <a:xfrm>
              <a:off x="3657600" y="4724400"/>
              <a:ext cx="5257800" cy="1651000"/>
            </a:xfrm>
            <a:custGeom>
              <a:avLst/>
              <a:gdLst/>
              <a:ahLst/>
              <a:cxnLst/>
              <a:rect l="l" t="t" r="r" b="b"/>
              <a:pathLst>
                <a:path w="5257800" h="1651000">
                  <a:moveTo>
                    <a:pt x="4432300" y="0"/>
                  </a:moveTo>
                  <a:lnTo>
                    <a:pt x="4432300" y="206375"/>
                  </a:lnTo>
                  <a:lnTo>
                    <a:pt x="0" y="206375"/>
                  </a:lnTo>
                  <a:lnTo>
                    <a:pt x="0" y="1444625"/>
                  </a:lnTo>
                  <a:lnTo>
                    <a:pt x="4432300" y="1444625"/>
                  </a:lnTo>
                  <a:lnTo>
                    <a:pt x="4432300" y="1651000"/>
                  </a:lnTo>
                  <a:lnTo>
                    <a:pt x="5257800" y="825500"/>
                  </a:lnTo>
                  <a:lnTo>
                    <a:pt x="4432300" y="0"/>
                  </a:lnTo>
                  <a:close/>
                </a:path>
              </a:pathLst>
            </a:custGeom>
            <a:solidFill>
              <a:srgbClr val="FCF0D6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57600" y="4724400"/>
              <a:ext cx="5257800" cy="1651000"/>
            </a:xfrm>
            <a:custGeom>
              <a:avLst/>
              <a:gdLst/>
              <a:ahLst/>
              <a:cxnLst/>
              <a:rect l="l" t="t" r="r" b="b"/>
              <a:pathLst>
                <a:path w="5257800" h="1651000">
                  <a:moveTo>
                    <a:pt x="0" y="206375"/>
                  </a:moveTo>
                  <a:lnTo>
                    <a:pt x="4432300" y="206375"/>
                  </a:lnTo>
                  <a:lnTo>
                    <a:pt x="4432300" y="0"/>
                  </a:lnTo>
                  <a:lnTo>
                    <a:pt x="5257800" y="825500"/>
                  </a:lnTo>
                  <a:lnTo>
                    <a:pt x="4432300" y="1651000"/>
                  </a:lnTo>
                  <a:lnTo>
                    <a:pt x="4432300" y="1444625"/>
                  </a:lnTo>
                  <a:lnTo>
                    <a:pt x="0" y="1444625"/>
                  </a:lnTo>
                  <a:lnTo>
                    <a:pt x="0" y="206375"/>
                  </a:lnTo>
                  <a:close/>
                </a:path>
              </a:pathLst>
            </a:custGeom>
            <a:ln w="19050">
              <a:solidFill>
                <a:srgbClr val="FCF0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36244" y="370205"/>
            <a:ext cx="7332980" cy="5620385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0"/>
              </a:spcBef>
              <a:tabLst>
                <a:tab pos="741045" algn="l"/>
                <a:tab pos="2091055" algn="l"/>
                <a:tab pos="3376929" algn="l"/>
                <a:tab pos="3919854" algn="l"/>
              </a:tabLst>
            </a:pPr>
            <a:r>
              <a:rPr sz="3200" b="1" spc="254" dirty="0">
                <a:solidFill>
                  <a:srgbClr val="464652"/>
                </a:solidFill>
                <a:latin typeface="Cambria"/>
                <a:cs typeface="Cambria"/>
              </a:rPr>
              <a:t>IV.	</a:t>
            </a:r>
            <a:r>
              <a:rPr sz="3200" b="1" spc="200" dirty="0">
                <a:solidFill>
                  <a:srgbClr val="464652"/>
                </a:solidFill>
                <a:latin typeface="Cambria"/>
                <a:cs typeface="Cambria"/>
              </a:rPr>
              <a:t>Other	</a:t>
            </a:r>
            <a:r>
              <a:rPr sz="3200" b="1" spc="204" dirty="0">
                <a:solidFill>
                  <a:srgbClr val="464652"/>
                </a:solidFill>
                <a:latin typeface="Cambria"/>
                <a:cs typeface="Cambria"/>
              </a:rPr>
              <a:t>types	</a:t>
            </a:r>
            <a:r>
              <a:rPr sz="3200" b="1" spc="155" dirty="0">
                <a:solidFill>
                  <a:srgbClr val="464652"/>
                </a:solidFill>
                <a:latin typeface="Cambria"/>
                <a:cs typeface="Cambria"/>
              </a:rPr>
              <a:t>of	</a:t>
            </a:r>
            <a:r>
              <a:rPr sz="3200" b="1" spc="180" dirty="0">
                <a:solidFill>
                  <a:srgbClr val="464652"/>
                </a:solidFill>
                <a:latin typeface="Cambria"/>
                <a:cs typeface="Cambria"/>
              </a:rPr>
              <a:t>counselling</a:t>
            </a:r>
            <a:endParaRPr sz="32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1345"/>
              </a:spcBef>
              <a:buClr>
                <a:srgbClr val="717BA2"/>
              </a:buClr>
              <a:buSzPct val="75000"/>
              <a:buAutoNum type="alphaUcParenR"/>
              <a:tabLst>
                <a:tab pos="527685" algn="l"/>
                <a:tab pos="528320" algn="l"/>
              </a:tabLst>
            </a:pPr>
            <a:r>
              <a:rPr sz="2600" b="1" spc="30" dirty="0">
                <a:latin typeface="Trebuchet MS"/>
                <a:cs typeface="Trebuchet MS"/>
              </a:rPr>
              <a:t>Based</a:t>
            </a:r>
            <a:r>
              <a:rPr sz="2600" b="1" spc="-70" dirty="0">
                <a:latin typeface="Trebuchet MS"/>
                <a:cs typeface="Trebuchet MS"/>
              </a:rPr>
              <a:t> </a:t>
            </a:r>
            <a:r>
              <a:rPr sz="2600" b="1" spc="20" dirty="0">
                <a:latin typeface="Trebuchet MS"/>
                <a:cs typeface="Trebuchet MS"/>
              </a:rPr>
              <a:t>on</a:t>
            </a:r>
            <a:r>
              <a:rPr sz="2600" b="1" spc="-45" dirty="0">
                <a:latin typeface="Trebuchet MS"/>
                <a:cs typeface="Trebuchet MS"/>
              </a:rPr>
              <a:t> </a:t>
            </a:r>
            <a:r>
              <a:rPr sz="2600" b="1" spc="-10" dirty="0">
                <a:latin typeface="Trebuchet MS"/>
                <a:cs typeface="Trebuchet MS"/>
              </a:rPr>
              <a:t>length</a:t>
            </a:r>
            <a:r>
              <a:rPr sz="2600" b="1" spc="-70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40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the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counselling</a:t>
            </a:r>
            <a:r>
              <a:rPr sz="2600" b="1" spc="-45" dirty="0">
                <a:latin typeface="Trebuchet MS"/>
                <a:cs typeface="Trebuchet MS"/>
              </a:rPr>
              <a:t> </a:t>
            </a:r>
            <a:r>
              <a:rPr sz="2600" b="1" spc="-50" dirty="0">
                <a:latin typeface="Trebuchet MS"/>
                <a:cs typeface="Trebuchet MS"/>
              </a:rPr>
              <a:t>session: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AutoNum type="alphaUcParenR"/>
            </a:pPr>
            <a:endParaRPr sz="2350">
              <a:latin typeface="Trebuchet MS"/>
              <a:cs typeface="Trebuchet MS"/>
            </a:endParaRPr>
          </a:p>
          <a:p>
            <a:pPr marL="1660525" lvl="1" indent="-287655">
              <a:lnSpc>
                <a:spcPct val="100000"/>
              </a:lnSpc>
              <a:spcBef>
                <a:spcPts val="5"/>
              </a:spcBef>
              <a:buFont typeface="Verdana"/>
              <a:buChar char="•"/>
              <a:tabLst>
                <a:tab pos="1661160" algn="l"/>
              </a:tabLst>
            </a:pPr>
            <a:r>
              <a:rPr sz="3600" spc="-120" dirty="0">
                <a:latin typeface="Trebuchet MS"/>
                <a:cs typeface="Trebuchet MS"/>
              </a:rPr>
              <a:t>Short-term</a:t>
            </a:r>
            <a:r>
              <a:rPr sz="3600" spc="-130" dirty="0">
                <a:latin typeface="Trebuchet MS"/>
                <a:cs typeface="Trebuchet MS"/>
              </a:rPr>
              <a:t> </a:t>
            </a:r>
            <a:r>
              <a:rPr sz="3600" spc="-185" dirty="0">
                <a:latin typeface="Trebuchet MS"/>
                <a:cs typeface="Trebuchet MS"/>
              </a:rPr>
              <a:t>counselling</a:t>
            </a:r>
            <a:endParaRPr sz="3600">
              <a:latin typeface="Trebuchet MS"/>
              <a:cs typeface="Trebuchet MS"/>
            </a:endParaRPr>
          </a:p>
          <a:p>
            <a:pPr marL="1660525" lvl="1" indent="-287655">
              <a:lnSpc>
                <a:spcPct val="100000"/>
              </a:lnSpc>
              <a:spcBef>
                <a:spcPts val="70"/>
              </a:spcBef>
              <a:buFont typeface="Verdana"/>
              <a:buChar char="•"/>
              <a:tabLst>
                <a:tab pos="1661160" algn="l"/>
              </a:tabLst>
            </a:pPr>
            <a:r>
              <a:rPr sz="3600" spc="-55" dirty="0">
                <a:latin typeface="Trebuchet MS"/>
                <a:cs typeface="Trebuchet MS"/>
              </a:rPr>
              <a:t>L</a:t>
            </a:r>
            <a:r>
              <a:rPr sz="3600" spc="-130" dirty="0">
                <a:latin typeface="Trebuchet MS"/>
                <a:cs typeface="Trebuchet MS"/>
              </a:rPr>
              <a:t>on</a:t>
            </a:r>
            <a:r>
              <a:rPr sz="3600" spc="-120" dirty="0">
                <a:latin typeface="Trebuchet MS"/>
                <a:cs typeface="Trebuchet MS"/>
              </a:rPr>
              <a:t>g</a:t>
            </a:r>
            <a:r>
              <a:rPr sz="3600" spc="-175" dirty="0">
                <a:latin typeface="Trebuchet MS"/>
                <a:cs typeface="Trebuchet MS"/>
              </a:rPr>
              <a:t>-</a:t>
            </a:r>
            <a:r>
              <a:rPr sz="3600" spc="-140" dirty="0">
                <a:latin typeface="Trebuchet MS"/>
                <a:cs typeface="Trebuchet MS"/>
              </a:rPr>
              <a:t>ter</a:t>
            </a:r>
            <a:r>
              <a:rPr sz="3600" spc="-250" dirty="0">
                <a:latin typeface="Trebuchet MS"/>
                <a:cs typeface="Trebuchet MS"/>
              </a:rPr>
              <a:t>m</a:t>
            </a:r>
            <a:r>
              <a:rPr sz="3600" spc="-125" dirty="0">
                <a:latin typeface="Trebuchet MS"/>
                <a:cs typeface="Trebuchet MS"/>
              </a:rPr>
              <a:t> </a:t>
            </a:r>
            <a:r>
              <a:rPr sz="3600" spc="-120" dirty="0">
                <a:latin typeface="Trebuchet MS"/>
                <a:cs typeface="Trebuchet MS"/>
              </a:rPr>
              <a:t>coun</a:t>
            </a:r>
            <a:r>
              <a:rPr sz="3600" spc="-85" dirty="0">
                <a:latin typeface="Trebuchet MS"/>
                <a:cs typeface="Trebuchet MS"/>
              </a:rPr>
              <a:t>s</a:t>
            </a:r>
            <a:r>
              <a:rPr sz="3600" spc="-275" dirty="0">
                <a:latin typeface="Trebuchet MS"/>
                <a:cs typeface="Trebuchet MS"/>
              </a:rPr>
              <a:t>ell</a:t>
            </a:r>
            <a:r>
              <a:rPr sz="3600" spc="-200" dirty="0">
                <a:latin typeface="Trebuchet MS"/>
                <a:cs typeface="Trebuchet MS"/>
              </a:rPr>
              <a:t>i</a:t>
            </a:r>
            <a:r>
              <a:rPr sz="3600" spc="-220" dirty="0">
                <a:latin typeface="Trebuchet MS"/>
                <a:cs typeface="Trebuchet MS"/>
              </a:rPr>
              <a:t>ng</a:t>
            </a:r>
            <a:endParaRPr sz="36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buChar char="•"/>
            </a:pPr>
            <a:endParaRPr sz="4200">
              <a:latin typeface="Trebuchet MS"/>
              <a:cs typeface="Trebuchet MS"/>
            </a:endParaRPr>
          </a:p>
          <a:p>
            <a:pPr marL="457200" indent="-445134">
              <a:lnSpc>
                <a:spcPct val="100000"/>
              </a:lnSpc>
              <a:spcBef>
                <a:spcPts val="2890"/>
              </a:spcBef>
              <a:buAutoNum type="alphaUcParenR"/>
              <a:tabLst>
                <a:tab pos="457834" algn="l"/>
              </a:tabLst>
            </a:pPr>
            <a:r>
              <a:rPr sz="2600" b="1" spc="30" dirty="0">
                <a:latin typeface="Trebuchet MS"/>
                <a:cs typeface="Trebuchet MS"/>
              </a:rPr>
              <a:t>Based</a:t>
            </a:r>
            <a:r>
              <a:rPr sz="2600" b="1" spc="-25" dirty="0">
                <a:latin typeface="Trebuchet MS"/>
                <a:cs typeface="Trebuchet MS"/>
              </a:rPr>
              <a:t> </a:t>
            </a:r>
            <a:r>
              <a:rPr sz="2600" b="1" spc="20" dirty="0">
                <a:latin typeface="Trebuchet MS"/>
                <a:cs typeface="Trebuchet MS"/>
              </a:rPr>
              <a:t>on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25" dirty="0">
                <a:latin typeface="Trebuchet MS"/>
                <a:cs typeface="Trebuchet MS"/>
              </a:rPr>
              <a:t>number</a:t>
            </a:r>
            <a:r>
              <a:rPr sz="2600" b="1" spc="-50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of</a:t>
            </a:r>
            <a:r>
              <a:rPr sz="2600" b="1" spc="-75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counselees</a:t>
            </a:r>
            <a:r>
              <a:rPr sz="2600" b="1" spc="-25" dirty="0">
                <a:latin typeface="Trebuchet MS"/>
                <a:cs typeface="Trebuchet MS"/>
              </a:rPr>
              <a:t> </a:t>
            </a:r>
            <a:r>
              <a:rPr sz="2600" b="1" spc="-80" dirty="0">
                <a:latin typeface="Trebuchet MS"/>
                <a:cs typeface="Trebuchet MS"/>
              </a:rPr>
              <a:t>involved: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AutoNum type="alphaUcParenR"/>
            </a:pPr>
            <a:endParaRPr sz="2600">
              <a:latin typeface="Trebuchet MS"/>
              <a:cs typeface="Trebuchet MS"/>
            </a:endParaRPr>
          </a:p>
          <a:p>
            <a:pPr marL="3432175" lvl="1" indent="-287655">
              <a:lnSpc>
                <a:spcPct val="100000"/>
              </a:lnSpc>
              <a:buFont typeface="Verdana"/>
              <a:buChar char="•"/>
              <a:tabLst>
                <a:tab pos="3432810" algn="l"/>
              </a:tabLst>
            </a:pPr>
            <a:r>
              <a:rPr sz="3600" spc="-10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3600" spc="-17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3600" spc="-190" dirty="0">
                <a:solidFill>
                  <a:srgbClr val="001F5F"/>
                </a:solidFill>
                <a:latin typeface="Trebuchet MS"/>
                <a:cs typeface="Trebuchet MS"/>
              </a:rPr>
              <a:t>d</a:t>
            </a:r>
            <a:r>
              <a:rPr sz="3600" spc="-16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3600" spc="-265" dirty="0">
                <a:solidFill>
                  <a:srgbClr val="001F5F"/>
                </a:solidFill>
                <a:latin typeface="Trebuchet MS"/>
                <a:cs typeface="Trebuchet MS"/>
              </a:rPr>
              <a:t>v</a:t>
            </a:r>
            <a:r>
              <a:rPr sz="3600" spc="-270" dirty="0">
                <a:solidFill>
                  <a:srgbClr val="001F5F"/>
                </a:solidFill>
                <a:latin typeface="Trebuchet MS"/>
                <a:cs typeface="Trebuchet MS"/>
              </a:rPr>
              <a:t>idua</a:t>
            </a:r>
            <a:r>
              <a:rPr sz="3600" spc="-16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3600" spc="-11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3600" spc="-75" dirty="0">
                <a:solidFill>
                  <a:srgbClr val="001F5F"/>
                </a:solidFill>
                <a:latin typeface="Trebuchet MS"/>
                <a:cs typeface="Trebuchet MS"/>
              </a:rPr>
              <a:t>co</a:t>
            </a:r>
            <a:r>
              <a:rPr sz="3600" spc="-204" dirty="0">
                <a:solidFill>
                  <a:srgbClr val="001F5F"/>
                </a:solidFill>
                <a:latin typeface="Trebuchet MS"/>
                <a:cs typeface="Trebuchet MS"/>
              </a:rPr>
              <a:t>unse</a:t>
            </a:r>
            <a:r>
              <a:rPr sz="3600" spc="-110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3600" spc="-245" dirty="0">
                <a:solidFill>
                  <a:srgbClr val="001F5F"/>
                </a:solidFill>
                <a:latin typeface="Trebuchet MS"/>
                <a:cs typeface="Trebuchet MS"/>
              </a:rPr>
              <a:t>ling</a:t>
            </a:r>
            <a:endParaRPr sz="3600">
              <a:latin typeface="Trebuchet MS"/>
              <a:cs typeface="Trebuchet MS"/>
            </a:endParaRPr>
          </a:p>
          <a:p>
            <a:pPr marL="3432175" lvl="1" indent="-287655">
              <a:lnSpc>
                <a:spcPct val="100000"/>
              </a:lnSpc>
              <a:spcBef>
                <a:spcPts val="75"/>
              </a:spcBef>
              <a:buFont typeface="Verdana"/>
              <a:buChar char="•"/>
              <a:tabLst>
                <a:tab pos="3432810" algn="l"/>
              </a:tabLst>
            </a:pPr>
            <a:r>
              <a:rPr sz="3600" spc="-35" dirty="0">
                <a:solidFill>
                  <a:srgbClr val="001F5F"/>
                </a:solidFill>
                <a:latin typeface="Trebuchet MS"/>
                <a:cs typeface="Trebuchet MS"/>
              </a:rPr>
              <a:t>Group</a:t>
            </a:r>
            <a:r>
              <a:rPr sz="3600" spc="-130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3600" spc="-185" dirty="0">
                <a:solidFill>
                  <a:srgbClr val="001F5F"/>
                </a:solidFill>
                <a:latin typeface="Trebuchet MS"/>
                <a:cs typeface="Trebuchet MS"/>
              </a:rPr>
              <a:t>counselling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2875" y="4714875"/>
            <a:ext cx="3524250" cy="1670050"/>
            <a:chOff x="142875" y="4714875"/>
            <a:chExt cx="3524250" cy="1670050"/>
          </a:xfrm>
        </p:grpSpPr>
        <p:sp>
          <p:nvSpPr>
            <p:cNvPr id="11" name="object 11"/>
            <p:cNvSpPr/>
            <p:nvPr/>
          </p:nvSpPr>
          <p:spPr>
            <a:xfrm>
              <a:off x="152400" y="4724400"/>
              <a:ext cx="3505200" cy="1651000"/>
            </a:xfrm>
            <a:custGeom>
              <a:avLst/>
              <a:gdLst/>
              <a:ahLst/>
              <a:cxnLst/>
              <a:rect l="l" t="t" r="r" b="b"/>
              <a:pathLst>
                <a:path w="3505200" h="1651000">
                  <a:moveTo>
                    <a:pt x="3229991" y="0"/>
                  </a:moveTo>
                  <a:lnTo>
                    <a:pt x="275170" y="0"/>
                  </a:lnTo>
                  <a:lnTo>
                    <a:pt x="225709" y="4433"/>
                  </a:lnTo>
                  <a:lnTo>
                    <a:pt x="179156" y="17214"/>
                  </a:lnTo>
                  <a:lnTo>
                    <a:pt x="136288" y="37568"/>
                  </a:lnTo>
                  <a:lnTo>
                    <a:pt x="97883" y="64717"/>
                  </a:lnTo>
                  <a:lnTo>
                    <a:pt x="64718" y="97884"/>
                  </a:lnTo>
                  <a:lnTo>
                    <a:pt x="37569" y="136294"/>
                  </a:lnTo>
                  <a:lnTo>
                    <a:pt x="17215" y="179169"/>
                  </a:lnTo>
                  <a:lnTo>
                    <a:pt x="4433" y="225733"/>
                  </a:lnTo>
                  <a:lnTo>
                    <a:pt x="0" y="275208"/>
                  </a:lnTo>
                  <a:lnTo>
                    <a:pt x="0" y="1375829"/>
                  </a:lnTo>
                  <a:lnTo>
                    <a:pt x="4433" y="1425290"/>
                  </a:lnTo>
                  <a:lnTo>
                    <a:pt x="17215" y="1471843"/>
                  </a:lnTo>
                  <a:lnTo>
                    <a:pt x="37569" y="1514711"/>
                  </a:lnTo>
                  <a:lnTo>
                    <a:pt x="64718" y="1553116"/>
                  </a:lnTo>
                  <a:lnTo>
                    <a:pt x="97883" y="1586281"/>
                  </a:lnTo>
                  <a:lnTo>
                    <a:pt x="136288" y="1613430"/>
                  </a:lnTo>
                  <a:lnTo>
                    <a:pt x="179156" y="1633784"/>
                  </a:lnTo>
                  <a:lnTo>
                    <a:pt x="225709" y="1646566"/>
                  </a:lnTo>
                  <a:lnTo>
                    <a:pt x="275170" y="1651000"/>
                  </a:lnTo>
                  <a:lnTo>
                    <a:pt x="3229991" y="1651000"/>
                  </a:lnTo>
                  <a:lnTo>
                    <a:pt x="3279466" y="1646566"/>
                  </a:lnTo>
                  <a:lnTo>
                    <a:pt x="3326030" y="1633784"/>
                  </a:lnTo>
                  <a:lnTo>
                    <a:pt x="3368905" y="1613430"/>
                  </a:lnTo>
                  <a:lnTo>
                    <a:pt x="3407315" y="1586281"/>
                  </a:lnTo>
                  <a:lnTo>
                    <a:pt x="3440482" y="1553116"/>
                  </a:lnTo>
                  <a:lnTo>
                    <a:pt x="3467631" y="1514711"/>
                  </a:lnTo>
                  <a:lnTo>
                    <a:pt x="3487985" y="1471843"/>
                  </a:lnTo>
                  <a:lnTo>
                    <a:pt x="3500766" y="1425290"/>
                  </a:lnTo>
                  <a:lnTo>
                    <a:pt x="3505200" y="1375829"/>
                  </a:lnTo>
                  <a:lnTo>
                    <a:pt x="3505200" y="275208"/>
                  </a:lnTo>
                  <a:lnTo>
                    <a:pt x="3500766" y="225733"/>
                  </a:lnTo>
                  <a:lnTo>
                    <a:pt x="3487985" y="179169"/>
                  </a:lnTo>
                  <a:lnTo>
                    <a:pt x="3467631" y="136294"/>
                  </a:lnTo>
                  <a:lnTo>
                    <a:pt x="3440482" y="97884"/>
                  </a:lnTo>
                  <a:lnTo>
                    <a:pt x="3407315" y="64717"/>
                  </a:lnTo>
                  <a:lnTo>
                    <a:pt x="3368905" y="37568"/>
                  </a:lnTo>
                  <a:lnTo>
                    <a:pt x="3326030" y="17214"/>
                  </a:lnTo>
                  <a:lnTo>
                    <a:pt x="3279466" y="4433"/>
                  </a:lnTo>
                  <a:lnTo>
                    <a:pt x="3229991" y="0"/>
                  </a:lnTo>
                  <a:close/>
                </a:path>
              </a:pathLst>
            </a:custGeom>
            <a:solidFill>
              <a:srgbClr val="F9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2400" y="4724400"/>
              <a:ext cx="3505200" cy="1651000"/>
            </a:xfrm>
            <a:custGeom>
              <a:avLst/>
              <a:gdLst/>
              <a:ahLst/>
              <a:cxnLst/>
              <a:rect l="l" t="t" r="r" b="b"/>
              <a:pathLst>
                <a:path w="3505200" h="1651000">
                  <a:moveTo>
                    <a:pt x="0" y="275208"/>
                  </a:moveTo>
                  <a:lnTo>
                    <a:pt x="4433" y="225733"/>
                  </a:lnTo>
                  <a:lnTo>
                    <a:pt x="17215" y="179169"/>
                  </a:lnTo>
                  <a:lnTo>
                    <a:pt x="37569" y="136294"/>
                  </a:lnTo>
                  <a:lnTo>
                    <a:pt x="64718" y="97884"/>
                  </a:lnTo>
                  <a:lnTo>
                    <a:pt x="97883" y="64717"/>
                  </a:lnTo>
                  <a:lnTo>
                    <a:pt x="136288" y="37568"/>
                  </a:lnTo>
                  <a:lnTo>
                    <a:pt x="179156" y="17214"/>
                  </a:lnTo>
                  <a:lnTo>
                    <a:pt x="225709" y="4433"/>
                  </a:lnTo>
                  <a:lnTo>
                    <a:pt x="275170" y="0"/>
                  </a:lnTo>
                  <a:lnTo>
                    <a:pt x="3229991" y="0"/>
                  </a:lnTo>
                  <a:lnTo>
                    <a:pt x="3279466" y="4433"/>
                  </a:lnTo>
                  <a:lnTo>
                    <a:pt x="3326030" y="17214"/>
                  </a:lnTo>
                  <a:lnTo>
                    <a:pt x="3368905" y="37568"/>
                  </a:lnTo>
                  <a:lnTo>
                    <a:pt x="3407315" y="64717"/>
                  </a:lnTo>
                  <a:lnTo>
                    <a:pt x="3440482" y="97884"/>
                  </a:lnTo>
                  <a:lnTo>
                    <a:pt x="3467631" y="136294"/>
                  </a:lnTo>
                  <a:lnTo>
                    <a:pt x="3487985" y="179169"/>
                  </a:lnTo>
                  <a:lnTo>
                    <a:pt x="3500766" y="225733"/>
                  </a:lnTo>
                  <a:lnTo>
                    <a:pt x="3505200" y="275208"/>
                  </a:lnTo>
                  <a:lnTo>
                    <a:pt x="3505200" y="1375829"/>
                  </a:lnTo>
                  <a:lnTo>
                    <a:pt x="3500766" y="1425290"/>
                  </a:lnTo>
                  <a:lnTo>
                    <a:pt x="3487985" y="1471843"/>
                  </a:lnTo>
                  <a:lnTo>
                    <a:pt x="3467631" y="1514711"/>
                  </a:lnTo>
                  <a:lnTo>
                    <a:pt x="3440482" y="1553116"/>
                  </a:lnTo>
                  <a:lnTo>
                    <a:pt x="3407315" y="1586281"/>
                  </a:lnTo>
                  <a:lnTo>
                    <a:pt x="3368905" y="1613430"/>
                  </a:lnTo>
                  <a:lnTo>
                    <a:pt x="3326030" y="1633784"/>
                  </a:lnTo>
                  <a:lnTo>
                    <a:pt x="3279466" y="1646566"/>
                  </a:lnTo>
                  <a:lnTo>
                    <a:pt x="3229991" y="1651000"/>
                  </a:lnTo>
                  <a:lnTo>
                    <a:pt x="275170" y="1651000"/>
                  </a:lnTo>
                  <a:lnTo>
                    <a:pt x="225709" y="1646566"/>
                  </a:lnTo>
                  <a:lnTo>
                    <a:pt x="179156" y="1633784"/>
                  </a:lnTo>
                  <a:lnTo>
                    <a:pt x="136288" y="1613430"/>
                  </a:lnTo>
                  <a:lnTo>
                    <a:pt x="97883" y="1586281"/>
                  </a:lnTo>
                  <a:lnTo>
                    <a:pt x="64718" y="1553116"/>
                  </a:lnTo>
                  <a:lnTo>
                    <a:pt x="37569" y="1514711"/>
                  </a:lnTo>
                  <a:lnTo>
                    <a:pt x="17215" y="1471843"/>
                  </a:lnTo>
                  <a:lnTo>
                    <a:pt x="4433" y="1425290"/>
                  </a:lnTo>
                  <a:lnTo>
                    <a:pt x="0" y="1375829"/>
                  </a:lnTo>
                  <a:lnTo>
                    <a:pt x="0" y="275208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3929"/>
            <a:ext cx="633730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41045" algn="l"/>
                <a:tab pos="2091055" algn="l"/>
                <a:tab pos="3376929" algn="l"/>
                <a:tab pos="3919854" algn="l"/>
              </a:tabLst>
            </a:pPr>
            <a:r>
              <a:rPr sz="3200" i="0" spc="254" dirty="0">
                <a:latin typeface="Cambria"/>
                <a:cs typeface="Cambria"/>
              </a:rPr>
              <a:t>IV.	</a:t>
            </a:r>
            <a:r>
              <a:rPr sz="3200" i="0" spc="200" dirty="0">
                <a:latin typeface="Cambria"/>
                <a:cs typeface="Cambria"/>
              </a:rPr>
              <a:t>Other	</a:t>
            </a:r>
            <a:r>
              <a:rPr sz="3200" i="0" spc="204" dirty="0">
                <a:latin typeface="Cambria"/>
                <a:cs typeface="Cambria"/>
              </a:rPr>
              <a:t>types	</a:t>
            </a:r>
            <a:r>
              <a:rPr sz="3200" i="0" spc="155" dirty="0">
                <a:latin typeface="Cambria"/>
                <a:cs typeface="Cambria"/>
              </a:rPr>
              <a:t>of	</a:t>
            </a:r>
            <a:r>
              <a:rPr sz="3200" i="0" spc="180" dirty="0">
                <a:latin typeface="Cambria"/>
                <a:cs typeface="Cambria"/>
              </a:rPr>
              <a:t>counselling</a:t>
            </a:r>
            <a:endParaRPr sz="32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7675" y="1917826"/>
            <a:ext cx="8248650" cy="778510"/>
            <a:chOff x="447675" y="1917826"/>
            <a:chExt cx="8248650" cy="778510"/>
          </a:xfrm>
        </p:grpSpPr>
        <p:sp>
          <p:nvSpPr>
            <p:cNvPr id="4" name="object 4"/>
            <p:cNvSpPr/>
            <p:nvPr/>
          </p:nvSpPr>
          <p:spPr>
            <a:xfrm>
              <a:off x="457200" y="2207755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8229600" y="0"/>
                  </a:moveTo>
                  <a:lnTo>
                    <a:pt x="0" y="0"/>
                  </a:lnTo>
                  <a:lnTo>
                    <a:pt x="0" y="478802"/>
                  </a:lnTo>
                  <a:lnTo>
                    <a:pt x="8229600" y="478802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6D9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2207755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0" y="478802"/>
                  </a:moveTo>
                  <a:lnTo>
                    <a:pt x="8229600" y="478802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78802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68680" y="1927351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5667248" y="0"/>
                  </a:moveTo>
                  <a:lnTo>
                    <a:pt x="93484" y="0"/>
                  </a:lnTo>
                  <a:lnTo>
                    <a:pt x="57098" y="7354"/>
                  </a:lnTo>
                  <a:lnTo>
                    <a:pt x="27382" y="27400"/>
                  </a:lnTo>
                  <a:lnTo>
                    <a:pt x="7347" y="57114"/>
                  </a:lnTo>
                  <a:lnTo>
                    <a:pt x="0" y="93472"/>
                  </a:lnTo>
                  <a:lnTo>
                    <a:pt x="0" y="467360"/>
                  </a:lnTo>
                  <a:lnTo>
                    <a:pt x="7347" y="503771"/>
                  </a:lnTo>
                  <a:lnTo>
                    <a:pt x="27382" y="533479"/>
                  </a:lnTo>
                  <a:lnTo>
                    <a:pt x="57098" y="553495"/>
                  </a:lnTo>
                  <a:lnTo>
                    <a:pt x="93484" y="560832"/>
                  </a:lnTo>
                  <a:lnTo>
                    <a:pt x="5667248" y="560832"/>
                  </a:lnTo>
                  <a:lnTo>
                    <a:pt x="5703605" y="553495"/>
                  </a:lnTo>
                  <a:lnTo>
                    <a:pt x="5733319" y="533479"/>
                  </a:lnTo>
                  <a:lnTo>
                    <a:pt x="5753365" y="503771"/>
                  </a:lnTo>
                  <a:lnTo>
                    <a:pt x="5760720" y="467360"/>
                  </a:lnTo>
                  <a:lnTo>
                    <a:pt x="5760720" y="93472"/>
                  </a:lnTo>
                  <a:lnTo>
                    <a:pt x="5753365" y="57114"/>
                  </a:lnTo>
                  <a:lnTo>
                    <a:pt x="5733319" y="27400"/>
                  </a:lnTo>
                  <a:lnTo>
                    <a:pt x="5703605" y="7354"/>
                  </a:lnTo>
                  <a:lnTo>
                    <a:pt x="5667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8680" y="1927351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0" y="93472"/>
                  </a:moveTo>
                  <a:lnTo>
                    <a:pt x="7347" y="57114"/>
                  </a:lnTo>
                  <a:lnTo>
                    <a:pt x="27382" y="27400"/>
                  </a:lnTo>
                  <a:lnTo>
                    <a:pt x="57098" y="7354"/>
                  </a:lnTo>
                  <a:lnTo>
                    <a:pt x="93484" y="0"/>
                  </a:lnTo>
                  <a:lnTo>
                    <a:pt x="5667248" y="0"/>
                  </a:lnTo>
                  <a:lnTo>
                    <a:pt x="5703605" y="7354"/>
                  </a:lnTo>
                  <a:lnTo>
                    <a:pt x="5733319" y="27400"/>
                  </a:lnTo>
                  <a:lnTo>
                    <a:pt x="5753365" y="57114"/>
                  </a:lnTo>
                  <a:lnTo>
                    <a:pt x="5760720" y="93472"/>
                  </a:lnTo>
                  <a:lnTo>
                    <a:pt x="5760720" y="467360"/>
                  </a:lnTo>
                  <a:lnTo>
                    <a:pt x="5753365" y="503771"/>
                  </a:lnTo>
                  <a:lnTo>
                    <a:pt x="5733319" y="533479"/>
                  </a:lnTo>
                  <a:lnTo>
                    <a:pt x="5703605" y="553495"/>
                  </a:lnTo>
                  <a:lnTo>
                    <a:pt x="5667248" y="560832"/>
                  </a:lnTo>
                  <a:lnTo>
                    <a:pt x="93484" y="560832"/>
                  </a:lnTo>
                  <a:lnTo>
                    <a:pt x="57098" y="553495"/>
                  </a:lnTo>
                  <a:lnTo>
                    <a:pt x="27382" y="533479"/>
                  </a:lnTo>
                  <a:lnTo>
                    <a:pt x="7347" y="503771"/>
                  </a:lnTo>
                  <a:lnTo>
                    <a:pt x="0" y="467360"/>
                  </a:lnTo>
                  <a:lnTo>
                    <a:pt x="0" y="93472"/>
                  </a:lnTo>
                  <a:close/>
                </a:path>
              </a:pathLst>
            </a:custGeom>
            <a:ln w="19049">
              <a:solidFill>
                <a:srgbClr val="A677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47675" y="2779648"/>
            <a:ext cx="8248650" cy="778510"/>
            <a:chOff x="447675" y="2779648"/>
            <a:chExt cx="8248650" cy="778510"/>
          </a:xfrm>
        </p:grpSpPr>
        <p:sp>
          <p:nvSpPr>
            <p:cNvPr id="9" name="object 9"/>
            <p:cNvSpPr/>
            <p:nvPr/>
          </p:nvSpPr>
          <p:spPr>
            <a:xfrm>
              <a:off x="457200" y="3069577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8229600" y="0"/>
                  </a:moveTo>
                  <a:lnTo>
                    <a:pt x="0" y="0"/>
                  </a:lnTo>
                  <a:lnTo>
                    <a:pt x="0" y="478802"/>
                  </a:lnTo>
                  <a:lnTo>
                    <a:pt x="8229600" y="478802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6D9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3069577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0" y="478802"/>
                  </a:moveTo>
                  <a:lnTo>
                    <a:pt x="8229600" y="478802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78802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68680" y="2789173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5667248" y="0"/>
                  </a:moveTo>
                  <a:lnTo>
                    <a:pt x="93484" y="0"/>
                  </a:lnTo>
                  <a:lnTo>
                    <a:pt x="57098" y="7354"/>
                  </a:lnTo>
                  <a:lnTo>
                    <a:pt x="27382" y="27400"/>
                  </a:lnTo>
                  <a:lnTo>
                    <a:pt x="7347" y="57114"/>
                  </a:lnTo>
                  <a:lnTo>
                    <a:pt x="0" y="93472"/>
                  </a:lnTo>
                  <a:lnTo>
                    <a:pt x="0" y="467487"/>
                  </a:lnTo>
                  <a:lnTo>
                    <a:pt x="7347" y="503844"/>
                  </a:lnTo>
                  <a:lnTo>
                    <a:pt x="27382" y="533558"/>
                  </a:lnTo>
                  <a:lnTo>
                    <a:pt x="57098" y="553604"/>
                  </a:lnTo>
                  <a:lnTo>
                    <a:pt x="93484" y="560959"/>
                  </a:lnTo>
                  <a:lnTo>
                    <a:pt x="5667248" y="560959"/>
                  </a:lnTo>
                  <a:lnTo>
                    <a:pt x="5703605" y="553604"/>
                  </a:lnTo>
                  <a:lnTo>
                    <a:pt x="5733319" y="533558"/>
                  </a:lnTo>
                  <a:lnTo>
                    <a:pt x="5753365" y="503844"/>
                  </a:lnTo>
                  <a:lnTo>
                    <a:pt x="5760720" y="467487"/>
                  </a:lnTo>
                  <a:lnTo>
                    <a:pt x="5760720" y="93472"/>
                  </a:lnTo>
                  <a:lnTo>
                    <a:pt x="5753365" y="57114"/>
                  </a:lnTo>
                  <a:lnTo>
                    <a:pt x="5733319" y="27400"/>
                  </a:lnTo>
                  <a:lnTo>
                    <a:pt x="5703605" y="7354"/>
                  </a:lnTo>
                  <a:lnTo>
                    <a:pt x="5667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8680" y="2789173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0" y="93472"/>
                  </a:moveTo>
                  <a:lnTo>
                    <a:pt x="7347" y="57114"/>
                  </a:lnTo>
                  <a:lnTo>
                    <a:pt x="27382" y="27400"/>
                  </a:lnTo>
                  <a:lnTo>
                    <a:pt x="57098" y="7354"/>
                  </a:lnTo>
                  <a:lnTo>
                    <a:pt x="93484" y="0"/>
                  </a:lnTo>
                  <a:lnTo>
                    <a:pt x="5667248" y="0"/>
                  </a:lnTo>
                  <a:lnTo>
                    <a:pt x="5703605" y="7354"/>
                  </a:lnTo>
                  <a:lnTo>
                    <a:pt x="5733319" y="27400"/>
                  </a:lnTo>
                  <a:lnTo>
                    <a:pt x="5753365" y="57114"/>
                  </a:lnTo>
                  <a:lnTo>
                    <a:pt x="5760720" y="93472"/>
                  </a:lnTo>
                  <a:lnTo>
                    <a:pt x="5760720" y="467487"/>
                  </a:lnTo>
                  <a:lnTo>
                    <a:pt x="5753365" y="503844"/>
                  </a:lnTo>
                  <a:lnTo>
                    <a:pt x="5733319" y="533558"/>
                  </a:lnTo>
                  <a:lnTo>
                    <a:pt x="5703605" y="553604"/>
                  </a:lnTo>
                  <a:lnTo>
                    <a:pt x="5667248" y="560959"/>
                  </a:lnTo>
                  <a:lnTo>
                    <a:pt x="93484" y="560959"/>
                  </a:lnTo>
                  <a:lnTo>
                    <a:pt x="57098" y="553604"/>
                  </a:lnTo>
                  <a:lnTo>
                    <a:pt x="27382" y="533558"/>
                  </a:lnTo>
                  <a:lnTo>
                    <a:pt x="7347" y="503844"/>
                  </a:lnTo>
                  <a:lnTo>
                    <a:pt x="0" y="467487"/>
                  </a:lnTo>
                  <a:lnTo>
                    <a:pt x="0" y="93472"/>
                  </a:lnTo>
                  <a:close/>
                </a:path>
              </a:pathLst>
            </a:custGeom>
            <a:ln w="19050">
              <a:solidFill>
                <a:srgbClr val="A677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47675" y="3641471"/>
            <a:ext cx="8248650" cy="778510"/>
            <a:chOff x="447675" y="3641471"/>
            <a:chExt cx="8248650" cy="778510"/>
          </a:xfrm>
        </p:grpSpPr>
        <p:sp>
          <p:nvSpPr>
            <p:cNvPr id="14" name="object 14"/>
            <p:cNvSpPr/>
            <p:nvPr/>
          </p:nvSpPr>
          <p:spPr>
            <a:xfrm>
              <a:off x="457200" y="3931526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8229600" y="0"/>
                  </a:moveTo>
                  <a:lnTo>
                    <a:pt x="0" y="0"/>
                  </a:lnTo>
                  <a:lnTo>
                    <a:pt x="0" y="478802"/>
                  </a:lnTo>
                  <a:lnTo>
                    <a:pt x="8229600" y="478802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6D9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3931526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0" y="478802"/>
                  </a:moveTo>
                  <a:lnTo>
                    <a:pt x="8229600" y="478802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78802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8680" y="3650996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5667248" y="0"/>
                  </a:moveTo>
                  <a:lnTo>
                    <a:pt x="93484" y="0"/>
                  </a:lnTo>
                  <a:lnTo>
                    <a:pt x="57098" y="7354"/>
                  </a:lnTo>
                  <a:lnTo>
                    <a:pt x="27382" y="27400"/>
                  </a:lnTo>
                  <a:lnTo>
                    <a:pt x="7347" y="57114"/>
                  </a:lnTo>
                  <a:lnTo>
                    <a:pt x="0" y="93471"/>
                  </a:lnTo>
                  <a:lnTo>
                    <a:pt x="0" y="467486"/>
                  </a:lnTo>
                  <a:lnTo>
                    <a:pt x="7347" y="503844"/>
                  </a:lnTo>
                  <a:lnTo>
                    <a:pt x="27382" y="533558"/>
                  </a:lnTo>
                  <a:lnTo>
                    <a:pt x="57098" y="553604"/>
                  </a:lnTo>
                  <a:lnTo>
                    <a:pt x="93484" y="560958"/>
                  </a:lnTo>
                  <a:lnTo>
                    <a:pt x="5667248" y="560958"/>
                  </a:lnTo>
                  <a:lnTo>
                    <a:pt x="5703605" y="553604"/>
                  </a:lnTo>
                  <a:lnTo>
                    <a:pt x="5733319" y="533558"/>
                  </a:lnTo>
                  <a:lnTo>
                    <a:pt x="5753365" y="503844"/>
                  </a:lnTo>
                  <a:lnTo>
                    <a:pt x="5760720" y="467486"/>
                  </a:lnTo>
                  <a:lnTo>
                    <a:pt x="5760720" y="93471"/>
                  </a:lnTo>
                  <a:lnTo>
                    <a:pt x="5753365" y="57114"/>
                  </a:lnTo>
                  <a:lnTo>
                    <a:pt x="5733319" y="27400"/>
                  </a:lnTo>
                  <a:lnTo>
                    <a:pt x="5703605" y="7354"/>
                  </a:lnTo>
                  <a:lnTo>
                    <a:pt x="5667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8680" y="3650996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0" y="93471"/>
                  </a:moveTo>
                  <a:lnTo>
                    <a:pt x="7347" y="57114"/>
                  </a:lnTo>
                  <a:lnTo>
                    <a:pt x="27382" y="27400"/>
                  </a:lnTo>
                  <a:lnTo>
                    <a:pt x="57098" y="7354"/>
                  </a:lnTo>
                  <a:lnTo>
                    <a:pt x="93484" y="0"/>
                  </a:lnTo>
                  <a:lnTo>
                    <a:pt x="5667248" y="0"/>
                  </a:lnTo>
                  <a:lnTo>
                    <a:pt x="5703605" y="7354"/>
                  </a:lnTo>
                  <a:lnTo>
                    <a:pt x="5733319" y="27400"/>
                  </a:lnTo>
                  <a:lnTo>
                    <a:pt x="5753365" y="57114"/>
                  </a:lnTo>
                  <a:lnTo>
                    <a:pt x="5760720" y="93471"/>
                  </a:lnTo>
                  <a:lnTo>
                    <a:pt x="5760720" y="467486"/>
                  </a:lnTo>
                  <a:lnTo>
                    <a:pt x="5753365" y="503844"/>
                  </a:lnTo>
                  <a:lnTo>
                    <a:pt x="5733319" y="533558"/>
                  </a:lnTo>
                  <a:lnTo>
                    <a:pt x="5703605" y="553604"/>
                  </a:lnTo>
                  <a:lnTo>
                    <a:pt x="5667248" y="560958"/>
                  </a:lnTo>
                  <a:lnTo>
                    <a:pt x="93484" y="560958"/>
                  </a:lnTo>
                  <a:lnTo>
                    <a:pt x="57098" y="553604"/>
                  </a:lnTo>
                  <a:lnTo>
                    <a:pt x="27382" y="533558"/>
                  </a:lnTo>
                  <a:lnTo>
                    <a:pt x="7347" y="503844"/>
                  </a:lnTo>
                  <a:lnTo>
                    <a:pt x="0" y="467486"/>
                  </a:lnTo>
                  <a:lnTo>
                    <a:pt x="0" y="93471"/>
                  </a:lnTo>
                  <a:close/>
                </a:path>
              </a:pathLst>
            </a:custGeom>
            <a:ln w="19050">
              <a:solidFill>
                <a:srgbClr val="A677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47675" y="4503292"/>
            <a:ext cx="8248650" cy="778510"/>
            <a:chOff x="447675" y="4503292"/>
            <a:chExt cx="8248650" cy="778510"/>
          </a:xfrm>
        </p:grpSpPr>
        <p:sp>
          <p:nvSpPr>
            <p:cNvPr id="19" name="object 19"/>
            <p:cNvSpPr/>
            <p:nvPr/>
          </p:nvSpPr>
          <p:spPr>
            <a:xfrm>
              <a:off x="457200" y="4793348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8229600" y="0"/>
                  </a:moveTo>
                  <a:lnTo>
                    <a:pt x="0" y="0"/>
                  </a:lnTo>
                  <a:lnTo>
                    <a:pt x="0" y="478802"/>
                  </a:lnTo>
                  <a:lnTo>
                    <a:pt x="8229600" y="478802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6D9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7200" y="4793348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0" y="478802"/>
                  </a:moveTo>
                  <a:lnTo>
                    <a:pt x="8229600" y="478802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78802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68680" y="4512817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5667248" y="0"/>
                  </a:moveTo>
                  <a:lnTo>
                    <a:pt x="93484" y="0"/>
                  </a:lnTo>
                  <a:lnTo>
                    <a:pt x="57098" y="7356"/>
                  </a:lnTo>
                  <a:lnTo>
                    <a:pt x="27382" y="27416"/>
                  </a:lnTo>
                  <a:lnTo>
                    <a:pt x="7347" y="57167"/>
                  </a:lnTo>
                  <a:lnTo>
                    <a:pt x="0" y="93598"/>
                  </a:lnTo>
                  <a:lnTo>
                    <a:pt x="0" y="467486"/>
                  </a:lnTo>
                  <a:lnTo>
                    <a:pt x="7347" y="503844"/>
                  </a:lnTo>
                  <a:lnTo>
                    <a:pt x="27382" y="533558"/>
                  </a:lnTo>
                  <a:lnTo>
                    <a:pt x="57098" y="553604"/>
                  </a:lnTo>
                  <a:lnTo>
                    <a:pt x="93484" y="560958"/>
                  </a:lnTo>
                  <a:lnTo>
                    <a:pt x="5667248" y="560958"/>
                  </a:lnTo>
                  <a:lnTo>
                    <a:pt x="5703605" y="553604"/>
                  </a:lnTo>
                  <a:lnTo>
                    <a:pt x="5733319" y="533558"/>
                  </a:lnTo>
                  <a:lnTo>
                    <a:pt x="5753365" y="503844"/>
                  </a:lnTo>
                  <a:lnTo>
                    <a:pt x="5760720" y="467486"/>
                  </a:lnTo>
                  <a:lnTo>
                    <a:pt x="5760720" y="93598"/>
                  </a:lnTo>
                  <a:lnTo>
                    <a:pt x="5753365" y="57167"/>
                  </a:lnTo>
                  <a:lnTo>
                    <a:pt x="5733319" y="27416"/>
                  </a:lnTo>
                  <a:lnTo>
                    <a:pt x="5703605" y="7356"/>
                  </a:lnTo>
                  <a:lnTo>
                    <a:pt x="5667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68680" y="4512817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0" y="93598"/>
                  </a:moveTo>
                  <a:lnTo>
                    <a:pt x="7347" y="57167"/>
                  </a:lnTo>
                  <a:lnTo>
                    <a:pt x="27382" y="27416"/>
                  </a:lnTo>
                  <a:lnTo>
                    <a:pt x="57098" y="7356"/>
                  </a:lnTo>
                  <a:lnTo>
                    <a:pt x="93484" y="0"/>
                  </a:lnTo>
                  <a:lnTo>
                    <a:pt x="5667248" y="0"/>
                  </a:lnTo>
                  <a:lnTo>
                    <a:pt x="5703605" y="7356"/>
                  </a:lnTo>
                  <a:lnTo>
                    <a:pt x="5733319" y="27416"/>
                  </a:lnTo>
                  <a:lnTo>
                    <a:pt x="5753365" y="57167"/>
                  </a:lnTo>
                  <a:lnTo>
                    <a:pt x="5760720" y="93598"/>
                  </a:lnTo>
                  <a:lnTo>
                    <a:pt x="5760720" y="467486"/>
                  </a:lnTo>
                  <a:lnTo>
                    <a:pt x="5753365" y="503844"/>
                  </a:lnTo>
                  <a:lnTo>
                    <a:pt x="5733319" y="533558"/>
                  </a:lnTo>
                  <a:lnTo>
                    <a:pt x="5703605" y="553604"/>
                  </a:lnTo>
                  <a:lnTo>
                    <a:pt x="5667248" y="560958"/>
                  </a:lnTo>
                  <a:lnTo>
                    <a:pt x="93484" y="560958"/>
                  </a:lnTo>
                  <a:lnTo>
                    <a:pt x="57098" y="553604"/>
                  </a:lnTo>
                  <a:lnTo>
                    <a:pt x="27382" y="533558"/>
                  </a:lnTo>
                  <a:lnTo>
                    <a:pt x="7347" y="503844"/>
                  </a:lnTo>
                  <a:lnTo>
                    <a:pt x="0" y="467486"/>
                  </a:lnTo>
                  <a:lnTo>
                    <a:pt x="0" y="93598"/>
                  </a:lnTo>
                  <a:close/>
                </a:path>
              </a:pathLst>
            </a:custGeom>
            <a:ln w="19050">
              <a:solidFill>
                <a:srgbClr val="A677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447675" y="5365241"/>
            <a:ext cx="8248650" cy="778510"/>
            <a:chOff x="447675" y="5365241"/>
            <a:chExt cx="8248650" cy="778510"/>
          </a:xfrm>
        </p:grpSpPr>
        <p:sp>
          <p:nvSpPr>
            <p:cNvPr id="24" name="object 24"/>
            <p:cNvSpPr/>
            <p:nvPr/>
          </p:nvSpPr>
          <p:spPr>
            <a:xfrm>
              <a:off x="457200" y="5655157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8229600" y="0"/>
                  </a:moveTo>
                  <a:lnTo>
                    <a:pt x="0" y="0"/>
                  </a:lnTo>
                  <a:lnTo>
                    <a:pt x="0" y="478802"/>
                  </a:lnTo>
                  <a:lnTo>
                    <a:pt x="8229600" y="478802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E6D9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200" y="5655157"/>
              <a:ext cx="8229600" cy="479425"/>
            </a:xfrm>
            <a:custGeom>
              <a:avLst/>
              <a:gdLst/>
              <a:ahLst/>
              <a:cxnLst/>
              <a:rect l="l" t="t" r="r" b="b"/>
              <a:pathLst>
                <a:path w="8229600" h="479425">
                  <a:moveTo>
                    <a:pt x="0" y="478802"/>
                  </a:moveTo>
                  <a:lnTo>
                    <a:pt x="8229600" y="478802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78802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8680" y="5374766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5667248" y="0"/>
                  </a:moveTo>
                  <a:lnTo>
                    <a:pt x="93484" y="0"/>
                  </a:lnTo>
                  <a:lnTo>
                    <a:pt x="57098" y="7336"/>
                  </a:lnTo>
                  <a:lnTo>
                    <a:pt x="27382" y="27352"/>
                  </a:lnTo>
                  <a:lnTo>
                    <a:pt x="7347" y="57060"/>
                  </a:lnTo>
                  <a:lnTo>
                    <a:pt x="0" y="93472"/>
                  </a:lnTo>
                  <a:lnTo>
                    <a:pt x="0" y="467347"/>
                  </a:lnTo>
                  <a:lnTo>
                    <a:pt x="7347" y="503739"/>
                  </a:lnTo>
                  <a:lnTo>
                    <a:pt x="27382" y="533453"/>
                  </a:lnTo>
                  <a:lnTo>
                    <a:pt x="57098" y="553486"/>
                  </a:lnTo>
                  <a:lnTo>
                    <a:pt x="93484" y="560832"/>
                  </a:lnTo>
                  <a:lnTo>
                    <a:pt x="5667248" y="560832"/>
                  </a:lnTo>
                  <a:lnTo>
                    <a:pt x="5703605" y="553486"/>
                  </a:lnTo>
                  <a:lnTo>
                    <a:pt x="5733319" y="533453"/>
                  </a:lnTo>
                  <a:lnTo>
                    <a:pt x="5753365" y="503739"/>
                  </a:lnTo>
                  <a:lnTo>
                    <a:pt x="5760720" y="467347"/>
                  </a:lnTo>
                  <a:lnTo>
                    <a:pt x="5760720" y="93472"/>
                  </a:lnTo>
                  <a:lnTo>
                    <a:pt x="5753365" y="57060"/>
                  </a:lnTo>
                  <a:lnTo>
                    <a:pt x="5733319" y="27352"/>
                  </a:lnTo>
                  <a:lnTo>
                    <a:pt x="5703605" y="7336"/>
                  </a:lnTo>
                  <a:lnTo>
                    <a:pt x="5667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68680" y="5374766"/>
              <a:ext cx="5760720" cy="561340"/>
            </a:xfrm>
            <a:custGeom>
              <a:avLst/>
              <a:gdLst/>
              <a:ahLst/>
              <a:cxnLst/>
              <a:rect l="l" t="t" r="r" b="b"/>
              <a:pathLst>
                <a:path w="5760720" h="561339">
                  <a:moveTo>
                    <a:pt x="0" y="93472"/>
                  </a:moveTo>
                  <a:lnTo>
                    <a:pt x="7347" y="57060"/>
                  </a:lnTo>
                  <a:lnTo>
                    <a:pt x="27382" y="27352"/>
                  </a:lnTo>
                  <a:lnTo>
                    <a:pt x="57098" y="7336"/>
                  </a:lnTo>
                  <a:lnTo>
                    <a:pt x="93484" y="0"/>
                  </a:lnTo>
                  <a:lnTo>
                    <a:pt x="5667248" y="0"/>
                  </a:lnTo>
                  <a:lnTo>
                    <a:pt x="5703605" y="7336"/>
                  </a:lnTo>
                  <a:lnTo>
                    <a:pt x="5733319" y="27352"/>
                  </a:lnTo>
                  <a:lnTo>
                    <a:pt x="5753365" y="57060"/>
                  </a:lnTo>
                  <a:lnTo>
                    <a:pt x="5760720" y="93472"/>
                  </a:lnTo>
                  <a:lnTo>
                    <a:pt x="5760720" y="467347"/>
                  </a:lnTo>
                  <a:lnTo>
                    <a:pt x="5753365" y="503739"/>
                  </a:lnTo>
                  <a:lnTo>
                    <a:pt x="5733319" y="533453"/>
                  </a:lnTo>
                  <a:lnTo>
                    <a:pt x="5703605" y="553486"/>
                  </a:lnTo>
                  <a:lnTo>
                    <a:pt x="5667248" y="560832"/>
                  </a:lnTo>
                  <a:lnTo>
                    <a:pt x="93484" y="560832"/>
                  </a:lnTo>
                  <a:lnTo>
                    <a:pt x="57098" y="553486"/>
                  </a:lnTo>
                  <a:lnTo>
                    <a:pt x="27382" y="533453"/>
                  </a:lnTo>
                  <a:lnTo>
                    <a:pt x="7347" y="503739"/>
                  </a:lnTo>
                  <a:lnTo>
                    <a:pt x="0" y="467347"/>
                  </a:lnTo>
                  <a:lnTo>
                    <a:pt x="0" y="93472"/>
                  </a:lnTo>
                  <a:close/>
                </a:path>
              </a:pathLst>
            </a:custGeom>
            <a:ln w="19049">
              <a:solidFill>
                <a:srgbClr val="A677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31140" y="370205"/>
            <a:ext cx="8809990" cy="5417820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760"/>
              </a:spcBef>
            </a:pPr>
            <a:r>
              <a:rPr sz="3200" b="1" spc="32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3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2600" b="1" spc="225" dirty="0">
                <a:latin typeface="Trebuchet MS"/>
                <a:cs typeface="Trebuchet MS"/>
              </a:rPr>
              <a:t>C)</a:t>
            </a:r>
            <a:r>
              <a:rPr sz="2600" b="1" spc="-85" dirty="0">
                <a:latin typeface="Trebuchet MS"/>
                <a:cs typeface="Trebuchet MS"/>
              </a:rPr>
              <a:t> </a:t>
            </a:r>
            <a:r>
              <a:rPr sz="2600" b="1" spc="15" dirty="0">
                <a:latin typeface="Trebuchet MS"/>
                <a:cs typeface="Trebuchet MS"/>
              </a:rPr>
              <a:t>Counselling</a:t>
            </a:r>
            <a:r>
              <a:rPr sz="2600" b="1" spc="-15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for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educational </a:t>
            </a:r>
            <a:r>
              <a:rPr sz="2600" b="1" spc="105" dirty="0">
                <a:latin typeface="Trebuchet MS"/>
                <a:cs typeface="Trebuchet MS"/>
              </a:rPr>
              <a:t>&amp;</a:t>
            </a:r>
            <a:r>
              <a:rPr sz="2600" b="1" spc="-65" dirty="0">
                <a:latin typeface="Trebuchet MS"/>
                <a:cs typeface="Trebuchet MS"/>
              </a:rPr>
              <a:t> </a:t>
            </a:r>
            <a:r>
              <a:rPr sz="2600" b="1" spc="-35" dirty="0">
                <a:latin typeface="Trebuchet MS"/>
                <a:cs typeface="Trebuchet MS"/>
              </a:rPr>
              <a:t>professional</a:t>
            </a:r>
            <a:r>
              <a:rPr sz="2600" b="1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purposes: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>
              <a:latin typeface="Trebuchet MS"/>
              <a:cs typeface="Trebuchet MS"/>
            </a:endParaRPr>
          </a:p>
          <a:p>
            <a:pPr marL="882650">
              <a:lnSpc>
                <a:spcPct val="100000"/>
              </a:lnSpc>
              <a:spcBef>
                <a:spcPts val="5"/>
              </a:spcBef>
            </a:pPr>
            <a:r>
              <a:rPr sz="1900" spc="-95" dirty="0">
                <a:latin typeface="Trebuchet MS"/>
                <a:cs typeface="Trebuchet MS"/>
              </a:rPr>
              <a:t>S</a:t>
            </a:r>
            <a:r>
              <a:rPr sz="1900" spc="-85" dirty="0">
                <a:latin typeface="Trebuchet MS"/>
                <a:cs typeface="Trebuchet MS"/>
              </a:rPr>
              <a:t>t</a:t>
            </a:r>
            <a:r>
              <a:rPr sz="1900" spc="-80" dirty="0">
                <a:latin typeface="Trebuchet MS"/>
                <a:cs typeface="Trebuchet MS"/>
              </a:rPr>
              <a:t>u</a:t>
            </a:r>
            <a:r>
              <a:rPr sz="1900" spc="-105" dirty="0">
                <a:latin typeface="Trebuchet MS"/>
                <a:cs typeface="Trebuchet MS"/>
              </a:rPr>
              <a:t>d</a:t>
            </a:r>
            <a:r>
              <a:rPr sz="1900" spc="-110" dirty="0">
                <a:latin typeface="Trebuchet MS"/>
                <a:cs typeface="Trebuchet MS"/>
              </a:rPr>
              <a:t>e</a:t>
            </a:r>
            <a:r>
              <a:rPr sz="1900" spc="-95" dirty="0">
                <a:latin typeface="Trebuchet MS"/>
                <a:cs typeface="Trebuchet MS"/>
              </a:rPr>
              <a:t>n</a:t>
            </a:r>
            <a:r>
              <a:rPr sz="1900" spc="-125" dirty="0">
                <a:latin typeface="Trebuchet MS"/>
                <a:cs typeface="Trebuchet MS"/>
              </a:rPr>
              <a:t>t</a:t>
            </a:r>
            <a:r>
              <a:rPr sz="1900" spc="-75" dirty="0">
                <a:latin typeface="Trebuchet MS"/>
                <a:cs typeface="Trebuchet MS"/>
              </a:rPr>
              <a:t> </a:t>
            </a:r>
            <a:r>
              <a:rPr sz="1900" spc="-105" dirty="0">
                <a:latin typeface="Trebuchet MS"/>
                <a:cs typeface="Trebuchet MS"/>
              </a:rPr>
              <a:t>c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80" dirty="0">
                <a:latin typeface="Trebuchet MS"/>
                <a:cs typeface="Trebuchet MS"/>
              </a:rPr>
              <a:t>un</a:t>
            </a:r>
            <a:r>
              <a:rPr sz="1900" spc="-50" dirty="0">
                <a:latin typeface="Trebuchet MS"/>
                <a:cs typeface="Trebuchet MS"/>
              </a:rPr>
              <a:t>s</a:t>
            </a:r>
            <a:r>
              <a:rPr sz="1900" spc="-155" dirty="0">
                <a:latin typeface="Trebuchet MS"/>
                <a:cs typeface="Trebuchet MS"/>
              </a:rPr>
              <a:t>el</a:t>
            </a:r>
            <a:r>
              <a:rPr sz="1900" spc="-120" dirty="0">
                <a:latin typeface="Trebuchet MS"/>
                <a:cs typeface="Trebuchet MS"/>
              </a:rPr>
              <a:t>l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-80" dirty="0">
                <a:latin typeface="Trebuchet MS"/>
                <a:cs typeface="Trebuchet MS"/>
              </a:rPr>
              <a:t>n</a:t>
            </a:r>
            <a:r>
              <a:rPr sz="1900" spc="-145" dirty="0">
                <a:latin typeface="Trebuchet MS"/>
                <a:cs typeface="Trebuchet MS"/>
              </a:rPr>
              <a:t>g</a:t>
            </a:r>
            <a:endParaRPr sz="1900">
              <a:latin typeface="Trebuchet MS"/>
              <a:cs typeface="Trebuchet MS"/>
            </a:endParaRPr>
          </a:p>
          <a:p>
            <a:pPr marL="882650" marR="5664200">
              <a:lnSpc>
                <a:spcPct val="297800"/>
              </a:lnSpc>
            </a:pPr>
            <a:r>
              <a:rPr sz="1900" spc="-60" dirty="0">
                <a:latin typeface="Trebuchet MS"/>
                <a:cs typeface="Trebuchet MS"/>
              </a:rPr>
              <a:t>E</a:t>
            </a:r>
            <a:r>
              <a:rPr sz="1900" spc="-105" dirty="0">
                <a:latin typeface="Trebuchet MS"/>
                <a:cs typeface="Trebuchet MS"/>
              </a:rPr>
              <a:t>d</a:t>
            </a:r>
            <a:r>
              <a:rPr sz="1900" spc="-80" dirty="0">
                <a:latin typeface="Trebuchet MS"/>
                <a:cs typeface="Trebuchet MS"/>
              </a:rPr>
              <a:t>u</a:t>
            </a:r>
            <a:r>
              <a:rPr sz="1900" spc="-105" dirty="0">
                <a:latin typeface="Trebuchet MS"/>
                <a:cs typeface="Trebuchet MS"/>
              </a:rPr>
              <a:t>c</a:t>
            </a:r>
            <a:r>
              <a:rPr sz="1900" spc="-185" dirty="0">
                <a:latin typeface="Trebuchet MS"/>
                <a:cs typeface="Trebuchet MS"/>
              </a:rPr>
              <a:t>a</a:t>
            </a:r>
            <a:r>
              <a:rPr sz="1900" spc="-135" dirty="0">
                <a:latin typeface="Trebuchet MS"/>
                <a:cs typeface="Trebuchet MS"/>
              </a:rPr>
              <a:t>t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80" dirty="0">
                <a:latin typeface="Trebuchet MS"/>
                <a:cs typeface="Trebuchet MS"/>
              </a:rPr>
              <a:t>n</a:t>
            </a:r>
            <a:r>
              <a:rPr sz="1900" spc="-185" dirty="0">
                <a:latin typeface="Trebuchet MS"/>
                <a:cs typeface="Trebuchet MS"/>
              </a:rPr>
              <a:t>a</a:t>
            </a:r>
            <a:r>
              <a:rPr sz="1900" spc="-145" dirty="0">
                <a:latin typeface="Trebuchet MS"/>
                <a:cs typeface="Trebuchet MS"/>
              </a:rPr>
              <a:t>l</a:t>
            </a:r>
            <a:r>
              <a:rPr sz="1900" spc="-100" dirty="0">
                <a:latin typeface="Trebuchet MS"/>
                <a:cs typeface="Trebuchet MS"/>
              </a:rPr>
              <a:t> </a:t>
            </a:r>
            <a:r>
              <a:rPr sz="1900" spc="-105" dirty="0">
                <a:latin typeface="Trebuchet MS"/>
                <a:cs typeface="Trebuchet MS"/>
              </a:rPr>
              <a:t>c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80" dirty="0">
                <a:latin typeface="Trebuchet MS"/>
                <a:cs typeface="Trebuchet MS"/>
              </a:rPr>
              <a:t>un</a:t>
            </a:r>
            <a:r>
              <a:rPr sz="1900" spc="-50" dirty="0">
                <a:latin typeface="Trebuchet MS"/>
                <a:cs typeface="Trebuchet MS"/>
              </a:rPr>
              <a:t>s</a:t>
            </a:r>
            <a:r>
              <a:rPr sz="1900" spc="-155" dirty="0">
                <a:latin typeface="Trebuchet MS"/>
                <a:cs typeface="Trebuchet MS"/>
              </a:rPr>
              <a:t>el</a:t>
            </a:r>
            <a:r>
              <a:rPr sz="1900" spc="-120" dirty="0">
                <a:latin typeface="Trebuchet MS"/>
                <a:cs typeface="Trebuchet MS"/>
              </a:rPr>
              <a:t>l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-80" dirty="0">
                <a:latin typeface="Trebuchet MS"/>
                <a:cs typeface="Trebuchet MS"/>
              </a:rPr>
              <a:t>n</a:t>
            </a:r>
            <a:r>
              <a:rPr sz="1900" spc="-110" dirty="0">
                <a:latin typeface="Trebuchet MS"/>
                <a:cs typeface="Trebuchet MS"/>
              </a:rPr>
              <a:t>g  </a:t>
            </a:r>
            <a:r>
              <a:rPr sz="1900" spc="-155" dirty="0">
                <a:latin typeface="Trebuchet MS"/>
                <a:cs typeface="Trebuchet MS"/>
              </a:rPr>
              <a:t>V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105" dirty="0">
                <a:latin typeface="Trebuchet MS"/>
                <a:cs typeface="Trebuchet MS"/>
              </a:rPr>
              <a:t>c</a:t>
            </a:r>
            <a:r>
              <a:rPr sz="1900" spc="-185" dirty="0">
                <a:latin typeface="Trebuchet MS"/>
                <a:cs typeface="Trebuchet MS"/>
              </a:rPr>
              <a:t>a</a:t>
            </a:r>
            <a:r>
              <a:rPr sz="1900" spc="-135" dirty="0">
                <a:latin typeface="Trebuchet MS"/>
                <a:cs typeface="Trebuchet MS"/>
              </a:rPr>
              <a:t>t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80" dirty="0">
                <a:latin typeface="Trebuchet MS"/>
                <a:cs typeface="Trebuchet MS"/>
              </a:rPr>
              <a:t>n</a:t>
            </a:r>
            <a:r>
              <a:rPr sz="1900" spc="-185" dirty="0">
                <a:latin typeface="Trebuchet MS"/>
                <a:cs typeface="Trebuchet MS"/>
              </a:rPr>
              <a:t>a</a:t>
            </a:r>
            <a:r>
              <a:rPr sz="1900" spc="-145" dirty="0">
                <a:latin typeface="Trebuchet MS"/>
                <a:cs typeface="Trebuchet MS"/>
              </a:rPr>
              <a:t>l</a:t>
            </a:r>
            <a:r>
              <a:rPr sz="1900" spc="-100" dirty="0">
                <a:latin typeface="Trebuchet MS"/>
                <a:cs typeface="Trebuchet MS"/>
              </a:rPr>
              <a:t> </a:t>
            </a:r>
            <a:r>
              <a:rPr sz="1900" spc="-105" dirty="0">
                <a:latin typeface="Trebuchet MS"/>
                <a:cs typeface="Trebuchet MS"/>
              </a:rPr>
              <a:t>c</a:t>
            </a:r>
            <a:r>
              <a:rPr sz="1900" spc="35" dirty="0">
                <a:latin typeface="Trebuchet MS"/>
                <a:cs typeface="Trebuchet MS"/>
              </a:rPr>
              <a:t>o</a:t>
            </a:r>
            <a:r>
              <a:rPr sz="1900" spc="-80" dirty="0">
                <a:latin typeface="Trebuchet MS"/>
                <a:cs typeface="Trebuchet MS"/>
              </a:rPr>
              <a:t>un</a:t>
            </a:r>
            <a:r>
              <a:rPr sz="1900" spc="-50" dirty="0">
                <a:latin typeface="Trebuchet MS"/>
                <a:cs typeface="Trebuchet MS"/>
              </a:rPr>
              <a:t>s</a:t>
            </a:r>
            <a:r>
              <a:rPr sz="1900" spc="-155" dirty="0">
                <a:latin typeface="Trebuchet MS"/>
                <a:cs typeface="Trebuchet MS"/>
              </a:rPr>
              <a:t>el</a:t>
            </a:r>
            <a:r>
              <a:rPr sz="1900" spc="-120" dirty="0">
                <a:latin typeface="Trebuchet MS"/>
                <a:cs typeface="Trebuchet MS"/>
              </a:rPr>
              <a:t>l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-80" dirty="0">
                <a:latin typeface="Trebuchet MS"/>
                <a:cs typeface="Trebuchet MS"/>
              </a:rPr>
              <a:t>n</a:t>
            </a:r>
            <a:r>
              <a:rPr sz="1900" spc="-110" dirty="0">
                <a:latin typeface="Trebuchet MS"/>
                <a:cs typeface="Trebuchet MS"/>
              </a:rPr>
              <a:t>g  </a:t>
            </a:r>
            <a:r>
              <a:rPr sz="1900" spc="-45" dirty="0">
                <a:latin typeface="Trebuchet MS"/>
                <a:cs typeface="Trebuchet MS"/>
              </a:rPr>
              <a:t>Career </a:t>
            </a:r>
            <a:r>
              <a:rPr sz="1900" spc="-100" dirty="0">
                <a:latin typeface="Trebuchet MS"/>
                <a:cs typeface="Trebuchet MS"/>
              </a:rPr>
              <a:t>counselling </a:t>
            </a:r>
            <a:r>
              <a:rPr sz="1900" spc="-95" dirty="0">
                <a:latin typeface="Trebuchet MS"/>
                <a:cs typeface="Trebuchet MS"/>
              </a:rPr>
              <a:t> </a:t>
            </a:r>
            <a:r>
              <a:rPr sz="1900" spc="-160" dirty="0">
                <a:latin typeface="Trebuchet MS"/>
                <a:cs typeface="Trebuchet MS"/>
              </a:rPr>
              <a:t>P</a:t>
            </a:r>
            <a:r>
              <a:rPr sz="1900" spc="-100" dirty="0">
                <a:latin typeface="Trebuchet MS"/>
                <a:cs typeface="Trebuchet MS"/>
              </a:rPr>
              <a:t>l</a:t>
            </a:r>
            <a:r>
              <a:rPr sz="1900" spc="-185" dirty="0">
                <a:latin typeface="Trebuchet MS"/>
                <a:cs typeface="Trebuchet MS"/>
              </a:rPr>
              <a:t>a</a:t>
            </a:r>
            <a:r>
              <a:rPr sz="1900" spc="-110" dirty="0">
                <a:latin typeface="Trebuchet MS"/>
                <a:cs typeface="Trebuchet MS"/>
              </a:rPr>
              <a:t>c</a:t>
            </a:r>
            <a:r>
              <a:rPr sz="1900" spc="-130" dirty="0">
                <a:latin typeface="Trebuchet MS"/>
                <a:cs typeface="Trebuchet MS"/>
              </a:rPr>
              <a:t>e</a:t>
            </a:r>
            <a:r>
              <a:rPr sz="1900" spc="-150" dirty="0">
                <a:latin typeface="Trebuchet MS"/>
                <a:cs typeface="Trebuchet MS"/>
              </a:rPr>
              <a:t>m</a:t>
            </a:r>
            <a:r>
              <a:rPr sz="1900" spc="-95" dirty="0">
                <a:latin typeface="Trebuchet MS"/>
                <a:cs typeface="Trebuchet MS"/>
              </a:rPr>
              <a:t>e</a:t>
            </a:r>
            <a:r>
              <a:rPr sz="1900" spc="-85" dirty="0">
                <a:latin typeface="Trebuchet MS"/>
                <a:cs typeface="Trebuchet MS"/>
              </a:rPr>
              <a:t>n</a:t>
            </a:r>
            <a:r>
              <a:rPr sz="1900" spc="-125" dirty="0">
                <a:latin typeface="Trebuchet MS"/>
                <a:cs typeface="Trebuchet MS"/>
              </a:rPr>
              <a:t>t</a:t>
            </a:r>
            <a:r>
              <a:rPr sz="1900" spc="-75" dirty="0">
                <a:latin typeface="Trebuchet MS"/>
                <a:cs typeface="Trebuchet MS"/>
              </a:rPr>
              <a:t> </a:t>
            </a:r>
            <a:r>
              <a:rPr sz="1900" spc="-110" dirty="0">
                <a:latin typeface="Trebuchet MS"/>
                <a:cs typeface="Trebuchet MS"/>
              </a:rPr>
              <a:t>c</a:t>
            </a:r>
            <a:r>
              <a:rPr sz="1900" spc="30" dirty="0">
                <a:latin typeface="Trebuchet MS"/>
                <a:cs typeface="Trebuchet MS"/>
              </a:rPr>
              <a:t>o</a:t>
            </a:r>
            <a:r>
              <a:rPr sz="1900" spc="-85" dirty="0">
                <a:latin typeface="Trebuchet MS"/>
                <a:cs typeface="Trebuchet MS"/>
              </a:rPr>
              <a:t>un</a:t>
            </a:r>
            <a:r>
              <a:rPr sz="1900" spc="-50" dirty="0">
                <a:latin typeface="Trebuchet MS"/>
                <a:cs typeface="Trebuchet MS"/>
              </a:rPr>
              <a:t>s</a:t>
            </a:r>
            <a:r>
              <a:rPr sz="1900" spc="-130" dirty="0">
                <a:latin typeface="Trebuchet MS"/>
                <a:cs typeface="Trebuchet MS"/>
              </a:rPr>
              <a:t>e</a:t>
            </a:r>
            <a:r>
              <a:rPr sz="1900" spc="-155" dirty="0">
                <a:latin typeface="Trebuchet MS"/>
                <a:cs typeface="Trebuchet MS"/>
              </a:rPr>
              <a:t>ll</a:t>
            </a:r>
            <a:r>
              <a:rPr sz="1900" spc="-140" dirty="0">
                <a:latin typeface="Trebuchet MS"/>
                <a:cs typeface="Trebuchet MS"/>
              </a:rPr>
              <a:t>i</a:t>
            </a:r>
            <a:r>
              <a:rPr sz="1900" spc="-85" dirty="0">
                <a:latin typeface="Trebuchet MS"/>
                <a:cs typeface="Trebuchet MS"/>
              </a:rPr>
              <a:t>n</a:t>
            </a:r>
            <a:r>
              <a:rPr sz="1900" spc="-145" dirty="0">
                <a:latin typeface="Trebuchet MS"/>
                <a:cs typeface="Trebuchet MS"/>
              </a:rPr>
              <a:t>g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44" y="3603701"/>
            <a:ext cx="6697345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105" dirty="0">
                <a:latin typeface="Trebuchet MS"/>
                <a:cs typeface="Trebuchet MS"/>
              </a:rPr>
              <a:t>E)</a:t>
            </a:r>
            <a:r>
              <a:rPr sz="2600" b="1" spc="-80" dirty="0">
                <a:latin typeface="Trebuchet MS"/>
                <a:cs typeface="Trebuchet MS"/>
              </a:rPr>
              <a:t> </a:t>
            </a:r>
            <a:r>
              <a:rPr sz="2600" b="1" spc="15" dirty="0">
                <a:latin typeface="Trebuchet MS"/>
                <a:cs typeface="Trebuchet MS"/>
              </a:rPr>
              <a:t>Counselling</a:t>
            </a:r>
            <a:r>
              <a:rPr sz="2600" b="1" spc="-40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for</a:t>
            </a:r>
            <a:r>
              <a:rPr sz="2600" b="1" spc="-55" dirty="0">
                <a:latin typeface="Trebuchet MS"/>
                <a:cs typeface="Trebuchet MS"/>
              </a:rPr>
              <a:t> </a:t>
            </a:r>
            <a:r>
              <a:rPr sz="2600" b="1" spc="-40" dirty="0">
                <a:latin typeface="Trebuchet MS"/>
                <a:cs typeface="Trebuchet MS"/>
              </a:rPr>
              <a:t>personal/social</a:t>
            </a:r>
            <a:r>
              <a:rPr sz="2600" b="1" spc="20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purposes: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185369"/>
            <a:ext cx="576389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i="0" spc="229" dirty="0">
                <a:latin typeface="Cambria"/>
                <a:cs typeface="Cambria"/>
              </a:rPr>
              <a:t>IV.</a:t>
            </a:r>
            <a:r>
              <a:rPr i="0" spc="320" dirty="0">
                <a:latin typeface="Cambria"/>
                <a:cs typeface="Cambria"/>
              </a:rPr>
              <a:t> </a:t>
            </a:r>
            <a:r>
              <a:rPr i="0" spc="190" dirty="0">
                <a:latin typeface="Cambria"/>
                <a:cs typeface="Cambria"/>
              </a:rPr>
              <a:t>Other</a:t>
            </a:r>
            <a:r>
              <a:rPr i="0" spc="340" dirty="0">
                <a:latin typeface="Cambria"/>
                <a:cs typeface="Cambria"/>
              </a:rPr>
              <a:t> </a:t>
            </a:r>
            <a:r>
              <a:rPr i="0" spc="195" dirty="0">
                <a:latin typeface="Cambria"/>
                <a:cs typeface="Cambria"/>
              </a:rPr>
              <a:t>types</a:t>
            </a:r>
            <a:r>
              <a:rPr i="0" spc="345" dirty="0">
                <a:latin typeface="Cambria"/>
                <a:cs typeface="Cambria"/>
              </a:rPr>
              <a:t> </a:t>
            </a:r>
            <a:r>
              <a:rPr i="0" spc="150" dirty="0">
                <a:latin typeface="Cambria"/>
                <a:cs typeface="Cambria"/>
              </a:rPr>
              <a:t>of</a:t>
            </a:r>
            <a:r>
              <a:rPr i="0" spc="340" dirty="0">
                <a:latin typeface="Cambria"/>
                <a:cs typeface="Cambria"/>
              </a:rPr>
              <a:t> </a:t>
            </a:r>
            <a:r>
              <a:rPr i="0" spc="170" dirty="0">
                <a:latin typeface="Cambria"/>
                <a:cs typeface="Cambria"/>
              </a:rPr>
              <a:t>counselling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6244" y="437070"/>
            <a:ext cx="8514715" cy="122428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605"/>
              </a:spcBef>
            </a:pPr>
            <a:r>
              <a:rPr sz="2900" b="1" spc="300" dirty="0">
                <a:solidFill>
                  <a:srgbClr val="464652"/>
                </a:solidFill>
                <a:latin typeface="Cambria"/>
                <a:cs typeface="Cambria"/>
              </a:rPr>
              <a:t>count…</a:t>
            </a:r>
            <a:endParaRPr sz="29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2600" b="1" spc="225" dirty="0">
                <a:latin typeface="Trebuchet MS"/>
                <a:cs typeface="Trebuchet MS"/>
              </a:rPr>
              <a:t>D)</a:t>
            </a:r>
            <a:r>
              <a:rPr sz="2600" b="1" spc="-85" dirty="0">
                <a:latin typeface="Trebuchet MS"/>
                <a:cs typeface="Trebuchet MS"/>
              </a:rPr>
              <a:t> </a:t>
            </a:r>
            <a:r>
              <a:rPr sz="2600" b="1" spc="15" dirty="0">
                <a:latin typeface="Trebuchet MS"/>
                <a:cs typeface="Trebuchet MS"/>
              </a:rPr>
              <a:t>Counselling</a:t>
            </a:r>
            <a:r>
              <a:rPr sz="2600" b="1" spc="-15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for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-35" dirty="0">
                <a:latin typeface="Trebuchet MS"/>
                <a:cs typeface="Trebuchet MS"/>
              </a:rPr>
              <a:t>health-related</a:t>
            </a:r>
            <a:r>
              <a:rPr sz="2600" b="1" spc="-70" dirty="0">
                <a:latin typeface="Trebuchet MS"/>
                <a:cs typeface="Trebuchet MS"/>
              </a:rPr>
              <a:t> </a:t>
            </a:r>
            <a:r>
              <a:rPr sz="2600" b="1" spc="-30" dirty="0">
                <a:latin typeface="Trebuchet MS"/>
                <a:cs typeface="Trebuchet MS"/>
              </a:rPr>
              <a:t>purposes: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16835"/>
            <a:ext cx="2907827" cy="101955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99643" y="2297938"/>
            <a:ext cx="1725295" cy="5378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53695" marR="5080" indent="-341630">
              <a:lnSpc>
                <a:spcPts val="1870"/>
              </a:lnSpc>
              <a:spcBef>
                <a:spcPts val="405"/>
              </a:spcBef>
            </a:pP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ch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20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c 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4035" y="2103120"/>
            <a:ext cx="2446019" cy="10561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196589" y="2235835"/>
            <a:ext cx="1270000" cy="652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460"/>
              </a:lnSpc>
              <a:spcBef>
                <a:spcPts val="105"/>
              </a:spcBef>
            </a:pPr>
            <a:r>
              <a:rPr sz="2200" spc="-25" dirty="0">
                <a:solidFill>
                  <a:srgbClr val="FFFFFF"/>
                </a:solidFill>
                <a:latin typeface="Trebuchet MS"/>
                <a:cs typeface="Trebuchet MS"/>
              </a:rPr>
              <a:t>Crisis</a:t>
            </a:r>
            <a:endParaRPr sz="2200">
              <a:latin typeface="Trebuchet MS"/>
              <a:cs typeface="Trebuchet MS"/>
            </a:endParaRPr>
          </a:p>
          <a:p>
            <a:pPr algn="ctr">
              <a:lnSpc>
                <a:spcPts val="2460"/>
              </a:lnSpc>
            </a:pPr>
            <a:r>
              <a:rPr sz="2200" spc="-114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63440" y="2103120"/>
            <a:ext cx="2446019" cy="105613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286883" y="2235835"/>
            <a:ext cx="1267460" cy="652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460"/>
              </a:lnSpc>
              <a:spcBef>
                <a:spcPts val="105"/>
              </a:spcBef>
            </a:pPr>
            <a:r>
              <a:rPr sz="2200" spc="-105" dirty="0">
                <a:solidFill>
                  <a:srgbClr val="FFFFFF"/>
                </a:solidFill>
                <a:latin typeface="Trebuchet MS"/>
                <a:cs typeface="Trebuchet MS"/>
              </a:rPr>
              <a:t>Health</a:t>
            </a:r>
            <a:endParaRPr sz="2200">
              <a:latin typeface="Trebuchet MS"/>
              <a:cs typeface="Trebuchet MS"/>
            </a:endParaRPr>
          </a:p>
          <a:p>
            <a:pPr algn="ctr">
              <a:lnSpc>
                <a:spcPts val="2460"/>
              </a:lnSpc>
            </a:pPr>
            <a:r>
              <a:rPr sz="2200" spc="-114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52843" y="2103120"/>
            <a:ext cx="2391155" cy="105613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377176" y="2235835"/>
            <a:ext cx="1267460" cy="652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460"/>
              </a:lnSpc>
              <a:spcBef>
                <a:spcPts val="105"/>
              </a:spcBef>
            </a:pPr>
            <a:r>
              <a:rPr sz="2200" spc="-100" dirty="0">
                <a:solidFill>
                  <a:srgbClr val="FFFFFF"/>
                </a:solidFill>
                <a:latin typeface="Trebuchet MS"/>
                <a:cs typeface="Trebuchet MS"/>
              </a:rPr>
              <a:t>Genetic</a:t>
            </a:r>
            <a:endParaRPr sz="2200">
              <a:latin typeface="Trebuchet MS"/>
              <a:cs typeface="Trebuchet MS"/>
            </a:endParaRPr>
          </a:p>
          <a:p>
            <a:pPr algn="ctr">
              <a:lnSpc>
                <a:spcPts val="2460"/>
              </a:lnSpc>
            </a:pPr>
            <a:r>
              <a:rPr sz="2200" spc="-114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937759"/>
            <a:ext cx="2907827" cy="101498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41019" y="5118608"/>
            <a:ext cx="104013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>
              <a:lnSpc>
                <a:spcPts val="2014"/>
              </a:lnSpc>
              <a:spcBef>
                <a:spcPts val="100"/>
              </a:spcBef>
            </a:pPr>
            <a:r>
              <a:rPr sz="1800" spc="-85" dirty="0">
                <a:solidFill>
                  <a:srgbClr val="001F5F"/>
                </a:solidFill>
                <a:latin typeface="Trebuchet MS"/>
                <a:cs typeface="Trebuchet MS"/>
              </a:rPr>
              <a:t>Personal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14"/>
              </a:lnSpc>
            </a:pPr>
            <a:r>
              <a:rPr sz="1800" spc="-40" dirty="0">
                <a:solidFill>
                  <a:srgbClr val="001F5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001F5F"/>
                </a:solidFill>
                <a:latin typeface="Trebuchet MS"/>
                <a:cs typeface="Trebuchet MS"/>
              </a:rPr>
              <a:t>un</a:t>
            </a:r>
            <a:r>
              <a:rPr sz="1800" spc="-114" dirty="0">
                <a:solidFill>
                  <a:srgbClr val="001F5F"/>
                </a:solidFill>
                <a:latin typeface="Trebuchet MS"/>
                <a:cs typeface="Trebuchet MS"/>
              </a:rPr>
              <a:t>se</a:t>
            </a:r>
            <a:r>
              <a:rPr sz="1800" spc="-80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800" spc="-15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001F5F"/>
                </a:solidFill>
                <a:latin typeface="Trebuchet MS"/>
                <a:cs typeface="Trebuchet MS"/>
              </a:rPr>
              <a:t>g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74035" y="4924044"/>
            <a:ext cx="2446019" cy="105156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249548" y="5089016"/>
            <a:ext cx="1151255" cy="59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8270">
              <a:lnSpc>
                <a:spcPts val="2245"/>
              </a:lnSpc>
              <a:spcBef>
                <a:spcPts val="90"/>
              </a:spcBef>
            </a:pP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Marriage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2245"/>
              </a:lnSpc>
            </a:pPr>
            <a:r>
              <a:rPr sz="2000" spc="-130" dirty="0">
                <a:solidFill>
                  <a:srgbClr val="001F5F"/>
                </a:solidFill>
                <a:latin typeface="Trebuchet MS"/>
                <a:cs typeface="Trebuchet MS"/>
              </a:rPr>
              <a:t>c</a:t>
            </a:r>
            <a:r>
              <a:rPr sz="2000" spc="-3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2000" spc="-25" dirty="0">
                <a:solidFill>
                  <a:srgbClr val="001F5F"/>
                </a:solidFill>
                <a:latin typeface="Trebuchet MS"/>
                <a:cs typeface="Trebuchet MS"/>
              </a:rPr>
              <a:t>u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001F5F"/>
                </a:solidFill>
                <a:latin typeface="Trebuchet MS"/>
                <a:cs typeface="Trebuchet MS"/>
              </a:rPr>
              <a:t>sell</a:t>
            </a:r>
            <a:r>
              <a:rPr sz="2000" spc="-11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001F5F"/>
                </a:solidFill>
                <a:latin typeface="Trebuchet MS"/>
                <a:cs typeface="Trebuchet MS"/>
              </a:rPr>
              <a:t>g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63440" y="4924044"/>
            <a:ext cx="2446019" cy="105156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269738" y="5089016"/>
            <a:ext cx="1289685" cy="59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245"/>
              </a:lnSpc>
              <a:spcBef>
                <a:spcPts val="90"/>
              </a:spcBef>
            </a:pPr>
            <a:r>
              <a:rPr sz="2000" spc="90" dirty="0">
                <a:solidFill>
                  <a:srgbClr val="001F5F"/>
                </a:solidFill>
                <a:latin typeface="Trebuchet MS"/>
                <a:cs typeface="Trebuchet MS"/>
              </a:rPr>
              <a:t>M</a:t>
            </a:r>
            <a:r>
              <a:rPr sz="2000" spc="70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r>
              <a:rPr sz="2000" spc="-12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000" spc="-170" dirty="0">
                <a:solidFill>
                  <a:srgbClr val="001F5F"/>
                </a:solidFill>
                <a:latin typeface="Trebuchet MS"/>
                <a:cs typeface="Trebuchet MS"/>
              </a:rPr>
              <a:t>v</a:t>
            </a:r>
            <a:r>
              <a:rPr sz="2000" spc="-21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001F5F"/>
                </a:solidFill>
                <a:latin typeface="Trebuchet MS"/>
                <a:cs typeface="Trebuchet MS"/>
              </a:rPr>
              <a:t>io</a:t>
            </a:r>
            <a:r>
              <a:rPr sz="2000" spc="-80" dirty="0">
                <a:solidFill>
                  <a:srgbClr val="001F5F"/>
                </a:solidFill>
                <a:latin typeface="Trebuchet MS"/>
                <a:cs typeface="Trebuchet MS"/>
              </a:rPr>
              <a:t>n</a:t>
            </a:r>
            <a:r>
              <a:rPr sz="2000" spc="-215" dirty="0">
                <a:solidFill>
                  <a:srgbClr val="001F5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001F5F"/>
                </a:solidFill>
                <a:latin typeface="Trebuchet MS"/>
                <a:cs typeface="Trebuchet MS"/>
              </a:rPr>
              <a:t>l</a:t>
            </a:r>
            <a:endParaRPr sz="2000">
              <a:latin typeface="Trebuchet MS"/>
              <a:cs typeface="Trebuchet MS"/>
            </a:endParaRPr>
          </a:p>
          <a:p>
            <a:pPr marL="82550">
              <a:lnSpc>
                <a:spcPts val="2245"/>
              </a:lnSpc>
            </a:pPr>
            <a:r>
              <a:rPr sz="2000" spc="-105" dirty="0">
                <a:solidFill>
                  <a:srgbClr val="001F5F"/>
                </a:solidFill>
                <a:latin typeface="Trebuchet MS"/>
                <a:cs typeface="Trebuchet MS"/>
              </a:rPr>
              <a:t>counselling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52843" y="4924044"/>
            <a:ext cx="2391155" cy="105156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7362570" y="5148198"/>
            <a:ext cx="1276350" cy="48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800"/>
              </a:lnSpc>
              <a:spcBef>
                <a:spcPts val="105"/>
              </a:spcBef>
            </a:pPr>
            <a:r>
              <a:rPr sz="1600" spc="-75" dirty="0">
                <a:solidFill>
                  <a:srgbClr val="001F5F"/>
                </a:solidFill>
                <a:latin typeface="Trebuchet MS"/>
                <a:cs typeface="Trebuchet MS"/>
              </a:rPr>
              <a:t>Developmental</a:t>
            </a:r>
            <a:endParaRPr sz="1600">
              <a:latin typeface="Trebuchet MS"/>
              <a:cs typeface="Trebuchet MS"/>
            </a:endParaRPr>
          </a:p>
          <a:p>
            <a:pPr algn="ctr">
              <a:lnSpc>
                <a:spcPts val="1800"/>
              </a:lnSpc>
            </a:pPr>
            <a:r>
              <a:rPr sz="1600" spc="-80" dirty="0">
                <a:solidFill>
                  <a:srgbClr val="001F5F"/>
                </a:solidFill>
                <a:latin typeface="Trebuchet MS"/>
                <a:cs typeface="Trebuchet MS"/>
              </a:rPr>
              <a:t>counselling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1990"/>
            <a:ext cx="607949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43660" algn="l"/>
                <a:tab pos="2080895" algn="l"/>
                <a:tab pos="3128645" algn="l"/>
              </a:tabLst>
            </a:pPr>
            <a:r>
              <a:rPr sz="3200" i="0" spc="355" dirty="0">
                <a:solidFill>
                  <a:srgbClr val="FFC000"/>
                </a:solidFill>
                <a:latin typeface="Cambria"/>
                <a:cs typeface="Cambria"/>
              </a:rPr>
              <a:t>ROLE	</a:t>
            </a:r>
            <a:r>
              <a:rPr sz="3200" i="0" spc="360" dirty="0">
                <a:solidFill>
                  <a:srgbClr val="FFC000"/>
                </a:solidFill>
                <a:latin typeface="Cambria"/>
                <a:cs typeface="Cambria"/>
              </a:rPr>
              <a:t>OF	</a:t>
            </a:r>
            <a:r>
              <a:rPr sz="3200" i="0" spc="310" dirty="0">
                <a:solidFill>
                  <a:srgbClr val="FFC000"/>
                </a:solidFill>
                <a:latin typeface="Cambria"/>
                <a:cs typeface="Cambria"/>
              </a:rPr>
              <a:t>THE	</a:t>
            </a:r>
            <a:r>
              <a:rPr sz="3200" i="0" spc="330" dirty="0">
                <a:solidFill>
                  <a:srgbClr val="FFC000"/>
                </a:solidFill>
                <a:latin typeface="Cambria"/>
                <a:cs typeface="Cambria"/>
              </a:rPr>
              <a:t>COUNSELLOR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1201038"/>
            <a:ext cx="8580120" cy="487870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87020" marR="229235" indent="-274955">
              <a:lnSpc>
                <a:spcPts val="2810"/>
              </a:lnSpc>
              <a:spcBef>
                <a:spcPts val="44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Arrange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orientation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programmes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other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support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25" dirty="0">
                <a:latin typeface="Trebuchet MS"/>
                <a:cs typeface="Trebuchet MS"/>
              </a:rPr>
              <a:t>staff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en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the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co</a:t>
            </a:r>
            <a:r>
              <a:rPr sz="2600" spc="-25" dirty="0">
                <a:latin typeface="Trebuchet MS"/>
                <a:cs typeface="Trebuchet MS"/>
              </a:rPr>
              <a:t>o</a:t>
            </a:r>
            <a:r>
              <a:rPr sz="2600" spc="-114" dirty="0">
                <a:latin typeface="Trebuchet MS"/>
                <a:cs typeface="Trebuchet MS"/>
              </a:rPr>
              <a:t>pe</a:t>
            </a:r>
            <a:r>
              <a:rPr sz="2600" spc="-80" dirty="0">
                <a:latin typeface="Trebuchet MS"/>
                <a:cs typeface="Trebuchet MS"/>
              </a:rPr>
              <a:t>r</a:t>
            </a:r>
            <a:r>
              <a:rPr sz="2600" spc="-130" dirty="0">
                <a:latin typeface="Trebuchet MS"/>
                <a:cs typeface="Trebuchet MS"/>
              </a:rPr>
              <a:t>ati</a:t>
            </a:r>
            <a:r>
              <a:rPr sz="2600" spc="-165" dirty="0">
                <a:latin typeface="Trebuchet MS"/>
                <a:cs typeface="Trebuchet MS"/>
              </a:rPr>
              <a:t>o</a:t>
            </a:r>
            <a:r>
              <a:rPr sz="2600" spc="-254" dirty="0">
                <a:latin typeface="Trebuchet MS"/>
                <a:cs typeface="Trebuchet MS"/>
              </a:rPr>
              <a:t>n.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ts val="281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40" dirty="0">
                <a:latin typeface="Trebuchet MS"/>
                <a:cs typeface="Trebuchet MS"/>
              </a:rPr>
              <a:t>Prepare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up-to-date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list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resources,</a:t>
            </a:r>
            <a:r>
              <a:rPr sz="2600" spc="-3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information,</a:t>
            </a:r>
            <a:r>
              <a:rPr sz="2600" spc="-29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referral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en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-80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g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360" dirty="0">
                <a:latin typeface="Trebuchet MS"/>
                <a:cs typeface="Trebuchet MS"/>
              </a:rPr>
              <a:t>a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25" dirty="0">
                <a:latin typeface="Trebuchet MS"/>
                <a:cs typeface="Trebuchet MS"/>
              </a:rPr>
              <a:t>a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lable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275" dirty="0">
                <a:latin typeface="Trebuchet MS"/>
                <a:cs typeface="Trebuchet MS"/>
              </a:rPr>
              <a:t>m.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4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245" dirty="0">
                <a:latin typeface="Trebuchet MS"/>
                <a:cs typeface="Trebuchet MS"/>
              </a:rPr>
              <a:t>O</a:t>
            </a:r>
            <a:r>
              <a:rPr sz="2600" spc="145" dirty="0">
                <a:latin typeface="Trebuchet MS"/>
                <a:cs typeface="Trebuchet MS"/>
              </a:rPr>
              <a:t>r</a:t>
            </a:r>
            <a:r>
              <a:rPr sz="2600" spc="-190" dirty="0">
                <a:latin typeface="Trebuchet MS"/>
                <a:cs typeface="Trebuchet MS"/>
              </a:rPr>
              <a:t>ga</a:t>
            </a:r>
            <a:r>
              <a:rPr sz="2600" spc="-215" dirty="0">
                <a:latin typeface="Trebuchet MS"/>
                <a:cs typeface="Trebuchet MS"/>
              </a:rPr>
              <a:t>n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ze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guidan</a:t>
            </a:r>
            <a:r>
              <a:rPr sz="2600" spc="-185" dirty="0">
                <a:latin typeface="Trebuchet MS"/>
                <a:cs typeface="Trebuchet MS"/>
              </a:rPr>
              <a:t>c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175" dirty="0">
                <a:latin typeface="Trebuchet MS"/>
                <a:cs typeface="Trebuchet MS"/>
              </a:rPr>
              <a:t>mi</a:t>
            </a:r>
            <a:r>
              <a:rPr sz="2600" spc="-165" dirty="0">
                <a:latin typeface="Trebuchet MS"/>
                <a:cs typeface="Trebuchet MS"/>
              </a:rPr>
              <a:t>tte</a:t>
            </a:r>
            <a:r>
              <a:rPr sz="2600" spc="-145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45" dirty="0">
                <a:latin typeface="Trebuchet MS"/>
                <a:cs typeface="Trebuchet MS"/>
              </a:rPr>
              <a:t>Set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up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educational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occupational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information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centre.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Display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information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collected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attractive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300" dirty="0">
                <a:latin typeface="Trebuchet MS"/>
                <a:cs typeface="Trebuchet MS"/>
              </a:rPr>
              <a:t>way.</a:t>
            </a:r>
            <a:endParaRPr sz="2600">
              <a:latin typeface="Trebuchet MS"/>
              <a:cs typeface="Trebuchet MS"/>
            </a:endParaRPr>
          </a:p>
          <a:p>
            <a:pPr marL="287020" marR="230504" indent="-274955">
              <a:lnSpc>
                <a:spcPts val="281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Disseminate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information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through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educational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career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talks,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g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40" dirty="0">
                <a:latin typeface="Trebuchet MS"/>
                <a:cs typeface="Trebuchet MS"/>
              </a:rPr>
              <a:t>up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di</a:t>
            </a:r>
            <a:r>
              <a:rPr sz="2600" spc="-110" dirty="0">
                <a:latin typeface="Trebuchet MS"/>
                <a:cs typeface="Trebuchet MS"/>
              </a:rPr>
              <a:t>s</a:t>
            </a:r>
            <a:r>
              <a:rPr sz="2600" spc="-105" dirty="0">
                <a:latin typeface="Trebuchet MS"/>
                <a:cs typeface="Trebuchet MS"/>
              </a:rPr>
              <a:t>cus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s</a:t>
            </a:r>
            <a:r>
              <a:rPr sz="2600" spc="30" dirty="0">
                <a:latin typeface="Trebuchet MS"/>
                <a:cs typeface="Trebuchet MS"/>
              </a:rPr>
              <a:t>o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60" dirty="0">
                <a:latin typeface="Trebuchet MS"/>
                <a:cs typeface="Trebuchet MS"/>
              </a:rPr>
              <a:t>n.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4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125" dirty="0">
                <a:latin typeface="Trebuchet MS"/>
                <a:cs typeface="Trebuchet MS"/>
              </a:rPr>
              <a:t>A</a:t>
            </a:r>
            <a:r>
              <a:rPr sz="2600" spc="55" dirty="0">
                <a:latin typeface="Trebuchet MS"/>
                <a:cs typeface="Trebuchet MS"/>
              </a:rPr>
              <a:t>r</a:t>
            </a:r>
            <a:r>
              <a:rPr sz="2600" spc="-150" dirty="0">
                <a:latin typeface="Trebuchet MS"/>
                <a:cs typeface="Trebuchet MS"/>
              </a:rPr>
              <a:t>range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tal</a:t>
            </a:r>
            <a:r>
              <a:rPr sz="2600" spc="-200" dirty="0">
                <a:latin typeface="Trebuchet MS"/>
                <a:cs typeface="Trebuchet MS"/>
              </a:rPr>
              <a:t>k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185" dirty="0">
                <a:latin typeface="Trebuchet MS"/>
                <a:cs typeface="Trebuchet MS"/>
              </a:rPr>
              <a:t>b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exp</a:t>
            </a:r>
            <a:r>
              <a:rPr sz="2600" spc="-125" dirty="0">
                <a:latin typeface="Trebuchet MS"/>
                <a:cs typeface="Trebuchet MS"/>
              </a:rPr>
              <a:t>e</a:t>
            </a:r>
            <a:r>
              <a:rPr sz="2600" spc="60" dirty="0">
                <a:latin typeface="Trebuchet MS"/>
                <a:cs typeface="Trebuchet MS"/>
              </a:rPr>
              <a:t>r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25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40" dirty="0">
                <a:latin typeface="Trebuchet MS"/>
                <a:cs typeface="Trebuchet MS"/>
              </a:rPr>
              <a:t>dif</a:t>
            </a:r>
            <a:r>
              <a:rPr sz="2600" spc="-245" dirty="0">
                <a:latin typeface="Trebuchet MS"/>
                <a:cs typeface="Trebuchet MS"/>
              </a:rPr>
              <a:t>f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ent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75" dirty="0">
                <a:latin typeface="Trebuchet MS"/>
                <a:cs typeface="Trebuchet MS"/>
              </a:rPr>
              <a:t>f</a:t>
            </a:r>
            <a:r>
              <a:rPr sz="2600" spc="-210" dirty="0">
                <a:latin typeface="Trebuchet MS"/>
                <a:cs typeface="Trebuchet MS"/>
              </a:rPr>
              <a:t>i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90" dirty="0">
                <a:latin typeface="Trebuchet MS"/>
                <a:cs typeface="Trebuchet MS"/>
              </a:rPr>
              <a:t>ds.</a:t>
            </a:r>
            <a:endParaRPr sz="2600">
              <a:latin typeface="Trebuchet MS"/>
              <a:cs typeface="Trebuchet MS"/>
            </a:endParaRPr>
          </a:p>
          <a:p>
            <a:pPr marL="287020" marR="786765" indent="-274955">
              <a:lnSpc>
                <a:spcPts val="281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245" dirty="0">
                <a:latin typeface="Trebuchet MS"/>
                <a:cs typeface="Trebuchet MS"/>
              </a:rPr>
              <a:t>O</a:t>
            </a:r>
            <a:r>
              <a:rPr sz="2600" spc="150" dirty="0">
                <a:latin typeface="Trebuchet MS"/>
                <a:cs typeface="Trebuchet MS"/>
              </a:rPr>
              <a:t>r</a:t>
            </a:r>
            <a:r>
              <a:rPr sz="2600" spc="-185" dirty="0">
                <a:latin typeface="Trebuchet MS"/>
                <a:cs typeface="Trebuchet MS"/>
              </a:rPr>
              <a:t>ganize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365" dirty="0">
                <a:latin typeface="Trebuchet MS"/>
                <a:cs typeface="Trebuchet MS"/>
              </a:rPr>
              <a:t>a</a:t>
            </a:r>
            <a:r>
              <a:rPr sz="2600" spc="-200" dirty="0">
                <a:latin typeface="Trebuchet MS"/>
                <a:cs typeface="Trebuchet MS"/>
              </a:rPr>
              <a:t>ys,</a:t>
            </a:r>
            <a:r>
              <a:rPr sz="2600" spc="-32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w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70" dirty="0">
                <a:latin typeface="Trebuchet MS"/>
                <a:cs typeface="Trebuchet MS"/>
              </a:rPr>
              <a:t>k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r>
              <a:rPr sz="2600" spc="-32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con</a:t>
            </a:r>
            <a:r>
              <a:rPr sz="2600" spc="-130" dirty="0">
                <a:latin typeface="Trebuchet MS"/>
                <a:cs typeface="Trebuchet MS"/>
              </a:rPr>
              <a:t>f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110" dirty="0">
                <a:latin typeface="Trebuchet MS"/>
                <a:cs typeface="Trebuchet MS"/>
              </a:rPr>
              <a:t>r</a:t>
            </a:r>
            <a:r>
              <a:rPr sz="2600" spc="-145" dirty="0">
                <a:latin typeface="Trebuchet MS"/>
                <a:cs typeface="Trebuchet MS"/>
              </a:rPr>
              <a:t>ence</a:t>
            </a:r>
            <a:r>
              <a:rPr sz="2600" spc="-100" dirty="0">
                <a:latin typeface="Trebuchet MS"/>
                <a:cs typeface="Trebuchet MS"/>
              </a:rPr>
              <a:t>s</a:t>
            </a:r>
            <a:r>
              <a:rPr sz="2600" spc="-345" dirty="0">
                <a:latin typeface="Trebuchet MS"/>
                <a:cs typeface="Trebuchet MS"/>
              </a:rPr>
              <a:t>,  </a:t>
            </a:r>
            <a:r>
              <a:rPr sz="2600" spc="-150" dirty="0">
                <a:latin typeface="Trebuchet MS"/>
                <a:cs typeface="Trebuchet MS"/>
              </a:rPr>
              <a:t>par</a:t>
            </a:r>
            <a:r>
              <a:rPr sz="2600" spc="-135" dirty="0">
                <a:latin typeface="Trebuchet MS"/>
                <a:cs typeface="Trebuchet MS"/>
              </a:rPr>
              <a:t>ents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36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s</a:t>
            </a:r>
            <a:r>
              <a:rPr sz="2600" spc="3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60" dirty="0">
                <a:latin typeface="Trebuchet MS"/>
                <a:cs typeface="Trebuchet MS"/>
              </a:rPr>
              <a:t>n.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1048638"/>
            <a:ext cx="8477885" cy="508317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87020" marR="5080" indent="-274955">
              <a:lnSpc>
                <a:spcPts val="2810"/>
              </a:lnSpc>
              <a:spcBef>
                <a:spcPts val="44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60" dirty="0">
                <a:latin typeface="Trebuchet MS"/>
                <a:cs typeface="Trebuchet MS"/>
              </a:rPr>
              <a:t>Educate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regarding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proper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study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habits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assist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them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</a:t>
            </a:r>
            <a:r>
              <a:rPr sz="2600" spc="-190" dirty="0">
                <a:latin typeface="Trebuchet MS"/>
                <a:cs typeface="Trebuchet MS"/>
              </a:rPr>
              <a:t>e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pment.</a:t>
            </a:r>
            <a:endParaRPr sz="2600">
              <a:latin typeface="Trebuchet MS"/>
              <a:cs typeface="Trebuchet MS"/>
            </a:endParaRPr>
          </a:p>
          <a:p>
            <a:pPr marL="287020" marR="308610" indent="-274955">
              <a:lnSpc>
                <a:spcPts val="281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Arrange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individual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discussion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their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parents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giving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them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educational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occupational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information.</a:t>
            </a:r>
            <a:endParaRPr sz="2600">
              <a:latin typeface="Trebuchet MS"/>
              <a:cs typeface="Trebuchet MS"/>
            </a:endParaRPr>
          </a:p>
          <a:p>
            <a:pPr marL="287020" marR="170815" indent="-274955">
              <a:lnSpc>
                <a:spcPts val="281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Arrange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visits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place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work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like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industries,</a:t>
            </a:r>
            <a:r>
              <a:rPr sz="2600" spc="-31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business, </a:t>
            </a:r>
            <a:r>
              <a:rPr sz="2600" spc="-1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establishments,</a:t>
            </a:r>
            <a:r>
              <a:rPr sz="2600" spc="-34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offices,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higher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education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institutions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other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important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educational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places.</a:t>
            </a:r>
            <a:endParaRPr sz="2600">
              <a:latin typeface="Trebuchet MS"/>
              <a:cs typeface="Trebuchet MS"/>
            </a:endParaRPr>
          </a:p>
          <a:p>
            <a:pPr marL="287020" marR="1117600" indent="-274955">
              <a:lnSpc>
                <a:spcPts val="281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40" dirty="0">
                <a:latin typeface="Trebuchet MS"/>
                <a:cs typeface="Trebuchet MS"/>
              </a:rPr>
              <a:t>Maintain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active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relationship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schools,</a:t>
            </a:r>
            <a:r>
              <a:rPr sz="2600" spc="-31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colleges,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universities.</a:t>
            </a:r>
            <a:endParaRPr sz="2600">
              <a:latin typeface="Trebuchet MS"/>
              <a:cs typeface="Trebuchet MS"/>
            </a:endParaRPr>
          </a:p>
          <a:p>
            <a:pPr marL="287020" marR="174625" indent="-274955">
              <a:lnSpc>
                <a:spcPts val="2810"/>
              </a:lnSpc>
              <a:spcBef>
                <a:spcPts val="59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40" dirty="0">
                <a:latin typeface="Trebuchet MS"/>
                <a:cs typeface="Trebuchet MS"/>
              </a:rPr>
              <a:t>Maintain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active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liaison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club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like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Lions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Club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Rotary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Club.</a:t>
            </a:r>
            <a:endParaRPr sz="2600">
              <a:latin typeface="Trebuchet MS"/>
              <a:cs typeface="Trebuchet MS"/>
            </a:endParaRPr>
          </a:p>
          <a:p>
            <a:pPr marL="287020" marR="1116965" indent="-274955">
              <a:lnSpc>
                <a:spcPts val="281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25" dirty="0">
                <a:latin typeface="Trebuchet MS"/>
                <a:cs typeface="Trebuchet MS"/>
              </a:rPr>
              <a:t>Refer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serious </a:t>
            </a:r>
            <a:r>
              <a:rPr sz="2600" spc="-185" dirty="0">
                <a:latin typeface="Trebuchet MS"/>
                <a:cs typeface="Trebuchet MS"/>
              </a:rPr>
              <a:t>mental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cases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clinical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psychologist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25" dirty="0">
                <a:latin typeface="Trebuchet MS"/>
                <a:cs typeface="Trebuchet MS"/>
              </a:rPr>
              <a:t>or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psychiatrists.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2444" y="1237614"/>
            <a:ext cx="7813675" cy="3747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1183005" indent="-274320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145" dirty="0">
                <a:latin typeface="Trebuchet MS"/>
                <a:cs typeface="Trebuchet MS"/>
              </a:rPr>
              <a:t>Maintain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complete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secrecy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discussion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b</a:t>
            </a:r>
            <a:r>
              <a:rPr sz="2800" spc="-120" dirty="0">
                <a:latin typeface="Trebuchet MS"/>
                <a:cs typeface="Trebuchet MS"/>
              </a:rPr>
              <a:t>et</a:t>
            </a:r>
            <a:r>
              <a:rPr sz="2800" spc="-245" dirty="0">
                <a:latin typeface="Trebuchet MS"/>
                <a:cs typeface="Trebuchet MS"/>
              </a:rPr>
              <a:t>w</a:t>
            </a:r>
            <a:r>
              <a:rPr sz="2800" spc="-165" dirty="0">
                <a:latin typeface="Trebuchet MS"/>
                <a:cs typeface="Trebuchet MS"/>
              </a:rPr>
              <a:t>een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45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95" dirty="0">
                <a:latin typeface="Trebuchet MS"/>
                <a:cs typeface="Trebuchet MS"/>
              </a:rPr>
              <a:t>t.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75" dirty="0">
                <a:latin typeface="Trebuchet MS"/>
                <a:cs typeface="Trebuchet MS"/>
              </a:rPr>
              <a:t>Admi</a:t>
            </a:r>
            <a:r>
              <a:rPr sz="2800" spc="-6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00" dirty="0">
                <a:latin typeface="Trebuchet MS"/>
                <a:cs typeface="Trebuchet MS"/>
              </a:rPr>
              <a:t>ster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9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y</a:t>
            </a:r>
            <a:r>
              <a:rPr sz="2800" spc="-80" dirty="0">
                <a:latin typeface="Trebuchet MS"/>
                <a:cs typeface="Trebuchet MS"/>
              </a:rPr>
              <a:t>ch</a:t>
            </a:r>
            <a:r>
              <a:rPr sz="2800" spc="-75" dirty="0">
                <a:latin typeface="Trebuchet MS"/>
                <a:cs typeface="Trebuchet MS"/>
              </a:rPr>
              <a:t>o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50" dirty="0">
                <a:latin typeface="Trebuchet MS"/>
                <a:cs typeface="Trebuchet MS"/>
              </a:rPr>
              <a:t>g</a:t>
            </a:r>
            <a:r>
              <a:rPr sz="2800" spc="-140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cal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tests.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114" dirty="0">
                <a:latin typeface="Trebuchet MS"/>
                <a:cs typeface="Trebuchet MS"/>
              </a:rPr>
              <a:t>Provide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services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students.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85" dirty="0">
                <a:latin typeface="Trebuchet MS"/>
                <a:cs typeface="Trebuchet MS"/>
              </a:rPr>
              <a:t>Help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st</a:t>
            </a:r>
            <a:r>
              <a:rPr sz="2800" spc="-140" dirty="0">
                <a:latin typeface="Trebuchet MS"/>
                <a:cs typeface="Trebuchet MS"/>
              </a:rPr>
              <a:t>u</a:t>
            </a:r>
            <a:r>
              <a:rPr sz="2800" spc="-150" dirty="0">
                <a:latin typeface="Trebuchet MS"/>
                <a:cs typeface="Trebuchet MS"/>
              </a:rPr>
              <a:t>de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70" dirty="0">
                <a:latin typeface="Trebuchet MS"/>
                <a:cs typeface="Trebuchet MS"/>
              </a:rPr>
              <a:t>ace</a:t>
            </a:r>
            <a:r>
              <a:rPr sz="2800" spc="-285" dirty="0">
                <a:latin typeface="Trebuchet MS"/>
                <a:cs typeface="Trebuchet MS"/>
              </a:rPr>
              <a:t>m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15" dirty="0">
                <a:latin typeface="Trebuchet MS"/>
                <a:cs typeface="Trebuchet MS"/>
              </a:rPr>
              <a:t>ts.</a:t>
            </a:r>
            <a:endParaRPr sz="2800">
              <a:latin typeface="Trebuchet MS"/>
              <a:cs typeface="Trebuchet MS"/>
            </a:endParaRPr>
          </a:p>
          <a:p>
            <a:pPr marL="287020" marR="508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285" dirty="0">
                <a:latin typeface="Trebuchet MS"/>
                <a:cs typeface="Trebuchet MS"/>
              </a:rPr>
              <a:t>T</a:t>
            </a:r>
            <a:r>
              <a:rPr sz="2800" spc="-175" dirty="0">
                <a:latin typeface="Trebuchet MS"/>
                <a:cs typeface="Trebuchet MS"/>
              </a:rPr>
              <a:t>a</a:t>
            </a:r>
            <a:r>
              <a:rPr sz="2800" spc="-245" dirty="0">
                <a:latin typeface="Trebuchet MS"/>
                <a:cs typeface="Trebuchet MS"/>
              </a:rPr>
              <a:t>k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40" dirty="0">
                <a:latin typeface="Trebuchet MS"/>
                <a:cs typeface="Trebuchet MS"/>
              </a:rPr>
              <a:t>esea</a:t>
            </a:r>
            <a:r>
              <a:rPr sz="2800" spc="-200" dirty="0">
                <a:latin typeface="Trebuchet MS"/>
                <a:cs typeface="Trebuchet MS"/>
              </a:rPr>
              <a:t>r</a:t>
            </a:r>
            <a:r>
              <a:rPr sz="2800" spc="-145" dirty="0">
                <a:latin typeface="Trebuchet MS"/>
                <a:cs typeface="Trebuchet MS"/>
              </a:rPr>
              <a:t>ch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409" dirty="0">
                <a:latin typeface="Trebuchet MS"/>
                <a:cs typeface="Trebuchet MS"/>
              </a:rPr>
              <a:t>j</a:t>
            </a:r>
            <a:r>
              <a:rPr sz="2800" spc="-180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c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220" dirty="0">
                <a:latin typeface="Trebuchet MS"/>
                <a:cs typeface="Trebuchet MS"/>
              </a:rPr>
              <a:t>elat</a:t>
            </a:r>
            <a:r>
              <a:rPr sz="2800" spc="-135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fiel</a:t>
            </a:r>
            <a:r>
              <a:rPr sz="2800" spc="-275" dirty="0">
                <a:latin typeface="Trebuchet MS"/>
                <a:cs typeface="Trebuchet MS"/>
              </a:rPr>
              <a:t>d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95" dirty="0">
                <a:latin typeface="Trebuchet MS"/>
                <a:cs typeface="Trebuchet MS"/>
              </a:rPr>
              <a:t>f  </a:t>
            </a:r>
            <a:r>
              <a:rPr sz="2800" spc="-185" dirty="0">
                <a:latin typeface="Trebuchet MS"/>
                <a:cs typeface="Trebuchet MS"/>
              </a:rPr>
              <a:t>educational,</a:t>
            </a:r>
            <a:r>
              <a:rPr sz="2800" spc="-45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vocational,</a:t>
            </a:r>
            <a:r>
              <a:rPr sz="2800" spc="-42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personal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social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guidance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colleges.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69742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95500" algn="l"/>
                <a:tab pos="2649220" algn="l"/>
                <a:tab pos="3063240" algn="l"/>
                <a:tab pos="4276725" algn="l"/>
              </a:tabLst>
            </a:pPr>
            <a:r>
              <a:rPr sz="3200" spc="265" dirty="0"/>
              <a:t>Qualities	</a:t>
            </a:r>
            <a:r>
              <a:rPr sz="3200" spc="250" dirty="0"/>
              <a:t>of	</a:t>
            </a:r>
            <a:r>
              <a:rPr sz="3200" spc="345" dirty="0"/>
              <a:t>a	</a:t>
            </a:r>
            <a:r>
              <a:rPr sz="3200" spc="290" dirty="0"/>
              <a:t>Good	</a:t>
            </a:r>
            <a:r>
              <a:rPr sz="3200" spc="305" dirty="0"/>
              <a:t>Counsellor…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443865" indent="-274955">
              <a:lnSpc>
                <a:spcPct val="100000"/>
              </a:lnSpc>
              <a:spcBef>
                <a:spcPts val="105"/>
              </a:spcBef>
            </a:pPr>
            <a:r>
              <a:rPr b="1" spc="400" dirty="0">
                <a:latin typeface="Trebuchet MS"/>
                <a:cs typeface="Trebuchet MS"/>
              </a:rPr>
              <a:t>G</a:t>
            </a:r>
            <a:r>
              <a:rPr b="1" spc="-100" dirty="0">
                <a:latin typeface="Trebuchet MS"/>
                <a:cs typeface="Trebuchet MS"/>
              </a:rPr>
              <a:t> </a:t>
            </a:r>
            <a:r>
              <a:rPr spc="-380" dirty="0">
                <a:latin typeface="Verdana"/>
                <a:cs typeface="Verdana"/>
              </a:rPr>
              <a:t>–</a:t>
            </a:r>
            <a:r>
              <a:rPr spc="-204" dirty="0">
                <a:latin typeface="Verdana"/>
                <a:cs typeface="Verdana"/>
              </a:rPr>
              <a:t> </a:t>
            </a:r>
            <a:r>
              <a:rPr spc="190" dirty="0"/>
              <a:t>G</a:t>
            </a:r>
            <a:r>
              <a:rPr spc="50" dirty="0"/>
              <a:t>oo</a:t>
            </a:r>
            <a:r>
              <a:rPr spc="-130" dirty="0"/>
              <a:t>d</a:t>
            </a:r>
            <a:r>
              <a:rPr spc="-114" dirty="0"/>
              <a:t> </a:t>
            </a:r>
            <a:r>
              <a:rPr spc="-150" dirty="0"/>
              <a:t>tech</a:t>
            </a:r>
            <a:r>
              <a:rPr spc="-160" dirty="0"/>
              <a:t>n</a:t>
            </a:r>
            <a:r>
              <a:rPr spc="-185" dirty="0"/>
              <a:t>i</a:t>
            </a:r>
            <a:r>
              <a:rPr spc="-190" dirty="0"/>
              <a:t>cal  </a:t>
            </a:r>
            <a:r>
              <a:rPr spc="-130" dirty="0"/>
              <a:t>knowledge</a:t>
            </a: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</a:pPr>
            <a:r>
              <a:rPr b="1" spc="490" dirty="0">
                <a:latin typeface="Trebuchet MS"/>
                <a:cs typeface="Trebuchet MS"/>
              </a:rPr>
              <a:t>O</a:t>
            </a:r>
            <a:r>
              <a:rPr b="1" spc="-110" dirty="0">
                <a:latin typeface="Trebuchet MS"/>
                <a:cs typeface="Trebuchet MS"/>
              </a:rPr>
              <a:t> </a:t>
            </a:r>
            <a:r>
              <a:rPr spc="-375" dirty="0">
                <a:latin typeface="Verdana"/>
                <a:cs typeface="Verdana"/>
              </a:rPr>
              <a:t>–</a:t>
            </a:r>
            <a:r>
              <a:rPr spc="-210" dirty="0">
                <a:latin typeface="Verdana"/>
                <a:cs typeface="Verdana"/>
              </a:rPr>
              <a:t> </a:t>
            </a:r>
            <a:r>
              <a:rPr spc="-85" dirty="0"/>
              <a:t>Obta</a:t>
            </a:r>
            <a:r>
              <a:rPr spc="-35" dirty="0"/>
              <a:t>i</a:t>
            </a:r>
            <a:r>
              <a:rPr spc="-120" dirty="0"/>
              <a:t>n</a:t>
            </a:r>
            <a:r>
              <a:rPr spc="-180" dirty="0"/>
              <a:t>i</a:t>
            </a:r>
            <a:r>
              <a:rPr spc="-120" dirty="0"/>
              <a:t>n</a:t>
            </a:r>
            <a:r>
              <a:rPr spc="-155" dirty="0"/>
              <a:t>g  </a:t>
            </a:r>
            <a:r>
              <a:rPr spc="-145" dirty="0"/>
              <a:t>appropriate </a:t>
            </a:r>
            <a:r>
              <a:rPr spc="-140" dirty="0"/>
              <a:t> </a:t>
            </a:r>
            <a:r>
              <a:rPr spc="-185" dirty="0"/>
              <a:t>i</a:t>
            </a:r>
            <a:r>
              <a:rPr spc="-125" dirty="0"/>
              <a:t>n</a:t>
            </a:r>
            <a:r>
              <a:rPr spc="-370" dirty="0"/>
              <a:t>f</a:t>
            </a:r>
            <a:r>
              <a:rPr spc="50" dirty="0"/>
              <a:t>o</a:t>
            </a:r>
            <a:r>
              <a:rPr spc="-45" dirty="0"/>
              <a:t>r</a:t>
            </a:r>
            <a:r>
              <a:rPr spc="-110" dirty="0"/>
              <a:t>m</a:t>
            </a:r>
            <a:r>
              <a:rPr spc="-245" dirty="0"/>
              <a:t>at</a:t>
            </a:r>
            <a:r>
              <a:rPr spc="-145" dirty="0"/>
              <a:t>i</a:t>
            </a:r>
            <a:r>
              <a:rPr spc="50" dirty="0"/>
              <a:t>o</a:t>
            </a:r>
            <a:r>
              <a:rPr spc="-130" dirty="0"/>
              <a:t>n</a:t>
            </a:r>
            <a:r>
              <a:rPr spc="-140" dirty="0"/>
              <a:t> </a:t>
            </a:r>
            <a:r>
              <a:rPr spc="-155" dirty="0"/>
              <a:t>f</a:t>
            </a:r>
            <a:r>
              <a:rPr spc="-250" dirty="0"/>
              <a:t>r</a:t>
            </a:r>
            <a:r>
              <a:rPr spc="50" dirty="0"/>
              <a:t>o</a:t>
            </a:r>
            <a:r>
              <a:rPr spc="-160" dirty="0"/>
              <a:t>m</a:t>
            </a:r>
            <a:r>
              <a:rPr spc="-80" dirty="0"/>
              <a:t> </a:t>
            </a:r>
            <a:r>
              <a:rPr spc="-130" dirty="0"/>
              <a:t>t</a:t>
            </a:r>
            <a:r>
              <a:rPr spc="-165" dirty="0"/>
              <a:t>h</a:t>
            </a:r>
            <a:r>
              <a:rPr spc="-130" dirty="0"/>
              <a:t>e  </a:t>
            </a:r>
            <a:r>
              <a:rPr spc="-180" dirty="0"/>
              <a:t>patient</a:t>
            </a:r>
          </a:p>
          <a:p>
            <a:pPr marL="287020" marR="130810" indent="-274955">
              <a:lnSpc>
                <a:spcPct val="100000"/>
              </a:lnSpc>
              <a:spcBef>
                <a:spcPts val="610"/>
              </a:spcBef>
            </a:pPr>
            <a:r>
              <a:rPr b="1" spc="484" dirty="0">
                <a:latin typeface="Trebuchet MS"/>
                <a:cs typeface="Trebuchet MS"/>
              </a:rPr>
              <a:t>O</a:t>
            </a:r>
            <a:r>
              <a:rPr b="1" spc="-110" dirty="0">
                <a:latin typeface="Trebuchet MS"/>
                <a:cs typeface="Trebuchet MS"/>
              </a:rPr>
              <a:t> </a:t>
            </a:r>
            <a:r>
              <a:rPr spc="-380" dirty="0">
                <a:latin typeface="Verdana"/>
                <a:cs typeface="Verdana"/>
              </a:rPr>
              <a:t>–</a:t>
            </a:r>
            <a:r>
              <a:rPr spc="-204" dirty="0">
                <a:latin typeface="Verdana"/>
                <a:cs typeface="Verdana"/>
              </a:rPr>
              <a:t> </a:t>
            </a:r>
            <a:r>
              <a:rPr spc="-60" dirty="0"/>
              <a:t>Ob</a:t>
            </a:r>
            <a:r>
              <a:rPr spc="-25" dirty="0"/>
              <a:t>j</a:t>
            </a:r>
            <a:r>
              <a:rPr spc="-165" dirty="0"/>
              <a:t>ecti</a:t>
            </a:r>
            <a:r>
              <a:rPr spc="-245" dirty="0"/>
              <a:t>v</a:t>
            </a:r>
            <a:r>
              <a:rPr spc="-254" dirty="0"/>
              <a:t>e</a:t>
            </a:r>
            <a:r>
              <a:rPr spc="-160" dirty="0"/>
              <a:t>l</a:t>
            </a:r>
            <a:r>
              <a:rPr spc="-114" dirty="0"/>
              <a:t>y  </a:t>
            </a:r>
            <a:r>
              <a:rPr spc="-200" dirty="0"/>
              <a:t>a</a:t>
            </a:r>
            <a:r>
              <a:rPr spc="-195" dirty="0"/>
              <a:t>n</a:t>
            </a:r>
            <a:r>
              <a:rPr spc="-80" dirty="0"/>
              <a:t>s</a:t>
            </a:r>
            <a:r>
              <a:rPr spc="-114" dirty="0"/>
              <a:t>w</a:t>
            </a:r>
            <a:r>
              <a:rPr spc="-95" dirty="0"/>
              <a:t>e</a:t>
            </a:r>
            <a:r>
              <a:rPr spc="-80" dirty="0"/>
              <a:t>r</a:t>
            </a:r>
            <a:r>
              <a:rPr spc="-185" dirty="0"/>
              <a:t>i</a:t>
            </a:r>
            <a:r>
              <a:rPr spc="-125" dirty="0"/>
              <a:t>n</a:t>
            </a:r>
            <a:r>
              <a:rPr spc="-210" dirty="0"/>
              <a:t>g</a:t>
            </a:r>
            <a:r>
              <a:rPr spc="-150" dirty="0"/>
              <a:t> </a:t>
            </a:r>
            <a:r>
              <a:rPr spc="-155" dirty="0"/>
              <a:t>q</a:t>
            </a:r>
            <a:r>
              <a:rPr spc="-125" dirty="0"/>
              <a:t>u</a:t>
            </a:r>
            <a:r>
              <a:rPr spc="-105" dirty="0"/>
              <a:t>esti</a:t>
            </a:r>
            <a:r>
              <a:rPr spc="-130" dirty="0"/>
              <a:t>o</a:t>
            </a:r>
            <a:r>
              <a:rPr spc="-125" dirty="0"/>
              <a:t>n</a:t>
            </a:r>
            <a:r>
              <a:rPr spc="-55" dirty="0"/>
              <a:t>s</a:t>
            </a:r>
          </a:p>
          <a:p>
            <a:pPr marL="287020" marR="481965" indent="-274955">
              <a:lnSpc>
                <a:spcPct val="100000"/>
              </a:lnSpc>
              <a:spcBef>
                <a:spcPts val="600"/>
              </a:spcBef>
            </a:pPr>
            <a:r>
              <a:rPr b="1" spc="450" dirty="0">
                <a:latin typeface="Trebuchet MS"/>
                <a:cs typeface="Trebuchet MS"/>
              </a:rPr>
              <a:t>D</a:t>
            </a:r>
            <a:r>
              <a:rPr b="1" spc="-95" dirty="0">
                <a:latin typeface="Trebuchet MS"/>
                <a:cs typeface="Trebuchet MS"/>
              </a:rPr>
              <a:t> </a:t>
            </a:r>
            <a:r>
              <a:rPr spc="-375" dirty="0">
                <a:latin typeface="Verdana"/>
                <a:cs typeface="Verdana"/>
              </a:rPr>
              <a:t>–</a:t>
            </a:r>
            <a:r>
              <a:rPr spc="-210" dirty="0">
                <a:latin typeface="Verdana"/>
                <a:cs typeface="Verdana"/>
              </a:rPr>
              <a:t> </a:t>
            </a:r>
            <a:r>
              <a:rPr spc="25" dirty="0"/>
              <a:t>Demo</a:t>
            </a:r>
            <a:r>
              <a:rPr spc="-120" dirty="0"/>
              <a:t>n</a:t>
            </a:r>
            <a:r>
              <a:rPr spc="-70" dirty="0"/>
              <a:t>st</a:t>
            </a:r>
            <a:r>
              <a:rPr spc="-85" dirty="0"/>
              <a:t>r</a:t>
            </a:r>
            <a:r>
              <a:rPr spc="-240" dirty="0"/>
              <a:t>at</a:t>
            </a:r>
            <a:r>
              <a:rPr spc="-145" dirty="0"/>
              <a:t>i</a:t>
            </a:r>
            <a:r>
              <a:rPr spc="-120" dirty="0"/>
              <a:t>n</a:t>
            </a:r>
            <a:r>
              <a:rPr spc="-155" dirty="0"/>
              <a:t>g  </a:t>
            </a:r>
            <a:r>
              <a:rPr spc="-130" dirty="0"/>
              <a:t>professionalism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90009" y="1161542"/>
            <a:ext cx="4988560" cy="444690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400" b="1" spc="380" dirty="0">
                <a:latin typeface="Trebuchet MS"/>
                <a:cs typeface="Trebuchet MS"/>
              </a:rPr>
              <a:t>C</a:t>
            </a:r>
            <a:r>
              <a:rPr sz="2400" b="1" spc="-75" dirty="0">
                <a:latin typeface="Trebuchet MS"/>
                <a:cs typeface="Trebuchet MS"/>
              </a:rPr>
              <a:t> </a:t>
            </a:r>
            <a:r>
              <a:rPr sz="2400" spc="-330" dirty="0">
                <a:latin typeface="Verdana"/>
                <a:cs typeface="Verdana"/>
              </a:rPr>
              <a:t>–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Confidentiality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maintenance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b="1" spc="409" dirty="0">
                <a:latin typeface="Trebuchet MS"/>
                <a:cs typeface="Trebuchet MS"/>
              </a:rPr>
              <a:t>O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60" dirty="0">
                <a:latin typeface="Trebuchet MS"/>
                <a:cs typeface="Trebuchet MS"/>
              </a:rPr>
              <a:t>Ob</a:t>
            </a:r>
            <a:r>
              <a:rPr sz="2400" spc="20" dirty="0">
                <a:latin typeface="Trebuchet MS"/>
                <a:cs typeface="Trebuchet MS"/>
              </a:rPr>
              <a:t>s</a:t>
            </a:r>
            <a:r>
              <a:rPr sz="2400" spc="-85" dirty="0">
                <a:latin typeface="Trebuchet MS"/>
                <a:cs typeface="Trebuchet MS"/>
              </a:rPr>
              <a:t>e</a:t>
            </a:r>
            <a:r>
              <a:rPr sz="2400" spc="20" dirty="0">
                <a:latin typeface="Trebuchet MS"/>
                <a:cs typeface="Trebuchet MS"/>
              </a:rPr>
              <a:t>r</a:t>
            </a:r>
            <a:r>
              <a:rPr sz="2400" spc="-175" dirty="0">
                <a:latin typeface="Trebuchet MS"/>
                <a:cs typeface="Trebuchet MS"/>
              </a:rPr>
              <a:t>v</a:t>
            </a:r>
            <a:r>
              <a:rPr sz="2400" spc="-180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nt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350" dirty="0">
                <a:latin typeface="Trebuchet MS"/>
                <a:cs typeface="Trebuchet MS"/>
              </a:rPr>
              <a:t>U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35" dirty="0">
                <a:latin typeface="Trebuchet MS"/>
                <a:cs typeface="Trebuchet MS"/>
              </a:rPr>
              <a:t>Unb</a:t>
            </a:r>
            <a:r>
              <a:rPr sz="2400" spc="-145" dirty="0">
                <a:latin typeface="Trebuchet MS"/>
                <a:cs typeface="Trebuchet MS"/>
              </a:rPr>
              <a:t>i</a:t>
            </a:r>
            <a:r>
              <a:rPr sz="2400" spc="-250" dirty="0">
                <a:latin typeface="Trebuchet MS"/>
                <a:cs typeface="Trebuchet MS"/>
              </a:rPr>
              <a:t>a</a:t>
            </a:r>
            <a:r>
              <a:rPr sz="2400" spc="-60" dirty="0">
                <a:latin typeface="Trebuchet MS"/>
                <a:cs typeface="Trebuchet MS"/>
              </a:rPr>
              <a:t>s</a:t>
            </a:r>
            <a:r>
              <a:rPr sz="2400" spc="-140" dirty="0">
                <a:latin typeface="Trebuchet MS"/>
                <a:cs typeface="Trebuchet MS"/>
              </a:rPr>
              <a:t>ed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420" dirty="0">
                <a:latin typeface="Trebuchet MS"/>
                <a:cs typeface="Trebuchet MS"/>
              </a:rPr>
              <a:t>N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spc="-330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Nonju</a:t>
            </a:r>
            <a:r>
              <a:rPr sz="2400" spc="-155" dirty="0">
                <a:latin typeface="Trebuchet MS"/>
                <a:cs typeface="Trebuchet MS"/>
              </a:rPr>
              <a:t>d</a:t>
            </a:r>
            <a:r>
              <a:rPr sz="2400" spc="-130" dirty="0">
                <a:latin typeface="Trebuchet MS"/>
                <a:cs typeface="Trebuchet MS"/>
              </a:rPr>
              <a:t>g</a:t>
            </a:r>
            <a:r>
              <a:rPr sz="2400" spc="-140" dirty="0">
                <a:latin typeface="Trebuchet MS"/>
                <a:cs typeface="Trebuchet MS"/>
              </a:rPr>
              <a:t>men</a:t>
            </a:r>
            <a:r>
              <a:rPr sz="2400" spc="-195" dirty="0">
                <a:latin typeface="Trebuchet MS"/>
                <a:cs typeface="Trebuchet MS"/>
              </a:rPr>
              <a:t>tal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b="1" spc="220" dirty="0">
                <a:latin typeface="Trebuchet MS"/>
                <a:cs typeface="Trebuchet MS"/>
              </a:rPr>
              <a:t>S</a:t>
            </a:r>
            <a:r>
              <a:rPr sz="2400" b="1" spc="-85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S</a:t>
            </a:r>
            <a:r>
              <a:rPr sz="2400" spc="-110" dirty="0">
                <a:latin typeface="Trebuchet MS"/>
                <a:cs typeface="Trebuchet MS"/>
              </a:rPr>
              <a:t>e</a:t>
            </a:r>
            <a:r>
              <a:rPr sz="2400" spc="-95" dirty="0">
                <a:latin typeface="Trebuchet MS"/>
                <a:cs typeface="Trebuchet MS"/>
              </a:rPr>
              <a:t>n</a:t>
            </a:r>
            <a:r>
              <a:rPr sz="2400" spc="-80" dirty="0">
                <a:latin typeface="Trebuchet MS"/>
                <a:cs typeface="Trebuchet MS"/>
              </a:rPr>
              <a:t>s</a:t>
            </a:r>
            <a:r>
              <a:rPr sz="2400" spc="-140" dirty="0">
                <a:latin typeface="Trebuchet MS"/>
                <a:cs typeface="Trebuchet MS"/>
              </a:rPr>
              <a:t>iti</a:t>
            </a:r>
            <a:r>
              <a:rPr sz="2400" spc="-240" dirty="0">
                <a:latin typeface="Trebuchet MS"/>
                <a:cs typeface="Trebuchet MS"/>
              </a:rPr>
              <a:t>v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to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ne</a:t>
            </a:r>
            <a:r>
              <a:rPr sz="2400" spc="-140" dirty="0">
                <a:latin typeface="Trebuchet MS"/>
                <a:cs typeface="Trebuchet MS"/>
              </a:rPr>
              <a:t>e</a:t>
            </a:r>
            <a:r>
              <a:rPr sz="2400" spc="-80" dirty="0">
                <a:latin typeface="Trebuchet MS"/>
                <a:cs typeface="Trebuchet MS"/>
              </a:rPr>
              <a:t>ds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of</a:t>
            </a:r>
            <a:r>
              <a:rPr sz="2400" spc="-4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the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p</a:t>
            </a:r>
            <a:r>
              <a:rPr sz="2400" spc="-175" dirty="0">
                <a:latin typeface="Trebuchet MS"/>
                <a:cs typeface="Trebuchet MS"/>
              </a:rPr>
              <a:t>a</a:t>
            </a:r>
            <a:r>
              <a:rPr sz="2400" spc="-150" dirty="0">
                <a:latin typeface="Trebuchet MS"/>
                <a:cs typeface="Trebuchet MS"/>
              </a:rPr>
              <a:t>tient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155" dirty="0">
                <a:latin typeface="Trebuchet MS"/>
                <a:cs typeface="Trebuchet MS"/>
              </a:rPr>
              <a:t>E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160" dirty="0">
                <a:latin typeface="Trebuchet MS"/>
                <a:cs typeface="Trebuchet MS"/>
              </a:rPr>
              <a:t>Emp</a:t>
            </a:r>
            <a:r>
              <a:rPr sz="2400" spc="-125" dirty="0">
                <a:latin typeface="Trebuchet MS"/>
                <a:cs typeface="Trebuchet MS"/>
              </a:rPr>
              <a:t>a</a:t>
            </a:r>
            <a:r>
              <a:rPr sz="2400" spc="-145" dirty="0">
                <a:latin typeface="Trebuchet MS"/>
                <a:cs typeface="Trebuchet MS"/>
              </a:rPr>
              <a:t>thetic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150" dirty="0">
                <a:latin typeface="Trebuchet MS"/>
                <a:cs typeface="Trebuchet MS"/>
              </a:rPr>
              <a:t>L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30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L</a:t>
            </a:r>
            <a:r>
              <a:rPr sz="2400" spc="-75" dirty="0">
                <a:latin typeface="Trebuchet MS"/>
                <a:cs typeface="Trebuchet MS"/>
              </a:rPr>
              <a:t>i</a:t>
            </a:r>
            <a:r>
              <a:rPr sz="2400" spc="-60" dirty="0">
                <a:latin typeface="Trebuchet MS"/>
                <a:cs typeface="Trebuchet MS"/>
              </a:rPr>
              <a:t>s</a:t>
            </a:r>
            <a:r>
              <a:rPr sz="2400" spc="-120" dirty="0">
                <a:latin typeface="Trebuchet MS"/>
                <a:cs typeface="Trebuchet MS"/>
              </a:rPr>
              <a:t>tens</a:t>
            </a:r>
            <a:r>
              <a:rPr sz="2400" spc="-6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c</a:t>
            </a:r>
            <a:r>
              <a:rPr sz="2400" spc="-235" dirty="0">
                <a:latin typeface="Trebuchet MS"/>
                <a:cs typeface="Trebuchet MS"/>
              </a:rPr>
              <a:t>a</a:t>
            </a:r>
            <a:r>
              <a:rPr sz="2400" spc="-25" dirty="0">
                <a:latin typeface="Trebuchet MS"/>
                <a:cs typeface="Trebuchet MS"/>
              </a:rPr>
              <a:t>r</a:t>
            </a:r>
            <a:r>
              <a:rPr sz="2400" spc="-225" dirty="0">
                <a:latin typeface="Trebuchet MS"/>
                <a:cs typeface="Trebuchet MS"/>
              </a:rPr>
              <a:t>ef</a:t>
            </a:r>
            <a:r>
              <a:rPr sz="2400" spc="-150" dirty="0">
                <a:latin typeface="Trebuchet MS"/>
                <a:cs typeface="Trebuchet MS"/>
              </a:rPr>
              <a:t>ul</a:t>
            </a:r>
            <a:r>
              <a:rPr sz="2400" spc="-204" dirty="0">
                <a:latin typeface="Trebuchet MS"/>
                <a:cs typeface="Trebuchet MS"/>
              </a:rPr>
              <a:t>l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2400" b="1" spc="150" dirty="0">
                <a:latin typeface="Trebuchet MS"/>
                <a:cs typeface="Trebuchet MS"/>
              </a:rPr>
              <a:t>L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Let</a:t>
            </a:r>
            <a:r>
              <a:rPr sz="2400" spc="-90" dirty="0">
                <a:latin typeface="Trebuchet MS"/>
                <a:cs typeface="Trebuchet MS"/>
              </a:rPr>
              <a:t>s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p</a:t>
            </a:r>
            <a:r>
              <a:rPr sz="2400" spc="-180" dirty="0">
                <a:latin typeface="Trebuchet MS"/>
                <a:cs typeface="Trebuchet MS"/>
              </a:rPr>
              <a:t>a</a:t>
            </a:r>
            <a:r>
              <a:rPr sz="2400" spc="-150" dirty="0">
                <a:latin typeface="Trebuchet MS"/>
                <a:cs typeface="Trebuchet MS"/>
              </a:rPr>
              <a:t>tient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229" dirty="0">
                <a:latin typeface="Trebuchet MS"/>
                <a:cs typeface="Trebuchet MS"/>
              </a:rPr>
              <a:t>m</a:t>
            </a:r>
            <a:r>
              <a:rPr sz="2400" spc="-145" dirty="0">
                <a:latin typeface="Trebuchet MS"/>
                <a:cs typeface="Trebuchet MS"/>
              </a:rPr>
              <a:t>a</a:t>
            </a:r>
            <a:r>
              <a:rPr sz="2400" spc="-130" dirty="0">
                <a:latin typeface="Trebuchet MS"/>
                <a:cs typeface="Trebuchet MS"/>
              </a:rPr>
              <a:t>k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de</a:t>
            </a:r>
            <a:r>
              <a:rPr sz="2400" spc="-120" dirty="0">
                <a:latin typeface="Trebuchet MS"/>
                <a:cs typeface="Trebuchet MS"/>
              </a:rPr>
              <a:t>c</a:t>
            </a:r>
            <a:r>
              <a:rPr sz="2400" spc="-90" dirty="0">
                <a:latin typeface="Trebuchet MS"/>
                <a:cs typeface="Trebuchet MS"/>
              </a:rPr>
              <a:t>isions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409" dirty="0">
                <a:latin typeface="Trebuchet MS"/>
                <a:cs typeface="Trebuchet MS"/>
              </a:rPr>
              <a:t>O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25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20" dirty="0">
                <a:latin typeface="Trebuchet MS"/>
                <a:cs typeface="Trebuchet MS"/>
              </a:rPr>
              <a:t>Ope</a:t>
            </a:r>
            <a:r>
              <a:rPr sz="2400" spc="-15" dirty="0">
                <a:latin typeface="Trebuchet MS"/>
                <a:cs typeface="Trebuchet MS"/>
              </a:rPr>
              <a:t>n</a:t>
            </a:r>
            <a:r>
              <a:rPr sz="2400" spc="-60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mi</a:t>
            </a:r>
            <a:r>
              <a:rPr sz="2400" spc="-125" dirty="0">
                <a:latin typeface="Trebuchet MS"/>
                <a:cs typeface="Trebuchet MS"/>
              </a:rPr>
              <a:t>nded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155" dirty="0">
                <a:latin typeface="Trebuchet MS"/>
                <a:cs typeface="Trebuchet MS"/>
              </a:rPr>
              <a:t>R</a:t>
            </a:r>
            <a:r>
              <a:rPr sz="2400" b="1" spc="-90" dirty="0">
                <a:latin typeface="Trebuchet MS"/>
                <a:cs typeface="Trebuchet MS"/>
              </a:rPr>
              <a:t> </a:t>
            </a:r>
            <a:r>
              <a:rPr sz="2400" spc="-330" dirty="0">
                <a:latin typeface="Verdana"/>
                <a:cs typeface="Verdana"/>
              </a:rPr>
              <a:t>–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60" dirty="0">
                <a:latin typeface="Trebuchet MS"/>
                <a:cs typeface="Trebuchet MS"/>
              </a:rPr>
              <a:t>Res</a:t>
            </a:r>
            <a:r>
              <a:rPr sz="2400" spc="-150" dirty="0">
                <a:latin typeface="Trebuchet MS"/>
                <a:cs typeface="Trebuchet MS"/>
              </a:rPr>
              <a:t>pe</a:t>
            </a:r>
            <a:r>
              <a:rPr sz="2400" spc="-114" dirty="0">
                <a:latin typeface="Trebuchet MS"/>
                <a:cs typeface="Trebuchet MS"/>
              </a:rPr>
              <a:t>cts</a:t>
            </a:r>
            <a:r>
              <a:rPr sz="2400" spc="-3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20" dirty="0">
                <a:latin typeface="Trebuchet MS"/>
                <a:cs typeface="Trebuchet MS"/>
              </a:rPr>
              <a:t>r</a:t>
            </a:r>
            <a:r>
              <a:rPr sz="2400" spc="-130" dirty="0">
                <a:latin typeface="Trebuchet MS"/>
                <a:cs typeface="Trebuchet MS"/>
              </a:rPr>
              <a:t>i</a:t>
            </a:r>
            <a:r>
              <a:rPr sz="2400" spc="-210" dirty="0">
                <a:latin typeface="Trebuchet MS"/>
                <a:cs typeface="Trebuchet MS"/>
              </a:rPr>
              <a:t>g</a:t>
            </a:r>
            <a:r>
              <a:rPr sz="2400" spc="-105" dirty="0">
                <a:latin typeface="Trebuchet MS"/>
                <a:cs typeface="Trebuchet MS"/>
              </a:rPr>
              <a:t>hts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the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p</a:t>
            </a:r>
            <a:r>
              <a:rPr sz="2400" spc="-180" dirty="0">
                <a:latin typeface="Trebuchet MS"/>
                <a:cs typeface="Trebuchet MS"/>
              </a:rPr>
              <a:t>a</a:t>
            </a:r>
            <a:r>
              <a:rPr sz="2400" spc="-150" dirty="0">
                <a:latin typeface="Trebuchet MS"/>
                <a:cs typeface="Trebuchet MS"/>
              </a:rPr>
              <a:t>tien</a:t>
            </a:r>
            <a:r>
              <a:rPr sz="2400" spc="-105" dirty="0">
                <a:latin typeface="Trebuchet MS"/>
                <a:cs typeface="Trebuchet MS"/>
              </a:rPr>
              <a:t>ts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353175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700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358558"/>
              </p:ext>
            </p:extLst>
          </p:nvPr>
        </p:nvGraphicFramePr>
        <p:xfrm>
          <a:off x="152400" y="101904"/>
          <a:ext cx="8839201" cy="60702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19600"/>
                <a:gridCol w="4419601"/>
              </a:tblGrid>
              <a:tr h="606086"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28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9FB8CD"/>
                      </a:solidFill>
                      <a:prstDash val="solid"/>
                    </a:lnT>
                    <a:lnB w="12700">
                      <a:solidFill>
                        <a:srgbClr val="717B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280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9FB8CD"/>
                      </a:solidFill>
                      <a:prstDash val="solid"/>
                    </a:lnT>
                    <a:lnB w="12700">
                      <a:solidFill>
                        <a:srgbClr val="717BA2"/>
                      </a:solidFill>
                      <a:prstDash val="solid"/>
                    </a:lnB>
                  </a:tcPr>
                </a:tc>
              </a:tr>
              <a:tr h="475894">
                <a:tc>
                  <a:txBody>
                    <a:bodyPr/>
                    <a:lstStyle/>
                    <a:p>
                      <a:pPr marL="1263015" marR="2159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b="1" spc="355" dirty="0">
                          <a:latin typeface="+mn-lt"/>
                          <a:cs typeface="Trebuchet MS"/>
                        </a:rPr>
                        <a:t>GUIDANCE</a:t>
                      </a:r>
                      <a:endParaRPr sz="2800">
                        <a:latin typeface="+mn-lt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lnT w="12700">
                      <a:solidFill>
                        <a:srgbClr val="717BA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b="1" spc="335" dirty="0">
                          <a:latin typeface="+mn-lt"/>
                          <a:cs typeface="Trebuchet MS"/>
                        </a:rPr>
                        <a:t>COUNSELLING</a:t>
                      </a:r>
                      <a:endParaRPr sz="2800">
                        <a:latin typeface="+mn-lt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lnT w="12700">
                      <a:solidFill>
                        <a:srgbClr val="717BA2"/>
                      </a:solidFill>
                      <a:prstDash val="solid"/>
                    </a:lnT>
                  </a:tcPr>
                </a:tc>
              </a:tr>
              <a:tr h="1818547">
                <a:tc>
                  <a:txBody>
                    <a:bodyPr/>
                    <a:lstStyle/>
                    <a:p>
                      <a:pPr marL="91440" marR="46609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dirty="0">
                          <a:latin typeface="+mn-lt"/>
                          <a:cs typeface="Trebuchet MS"/>
                        </a:rPr>
                        <a:t>Inte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lectual</a:t>
                      </a:r>
                      <a:r>
                        <a:rPr sz="2800" spc="-16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att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des</a:t>
                      </a:r>
                      <a:r>
                        <a:rPr sz="2800" spc="-9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  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spc="-95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w</a:t>
                      </a:r>
                      <a:r>
                        <a:rPr sz="2800" spc="-11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mat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er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7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f</a:t>
                      </a:r>
                      <a:r>
                        <a:rPr sz="2800" spc="-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da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ce</a:t>
                      </a:r>
                    </a:p>
                  </a:txBody>
                  <a:tcPr marL="0" marR="0" marT="4508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518159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spc="5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mot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16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rather</a:t>
                      </a:r>
                      <a:r>
                        <a:rPr sz="2800" spc="-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an</a:t>
                      </a:r>
                      <a:r>
                        <a:rPr sz="2800" spc="-9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pu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 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tel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c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16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att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de</a:t>
                      </a:r>
                      <a:r>
                        <a:rPr sz="28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spc="-95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w  mate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9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f</a:t>
                      </a:r>
                      <a:r>
                        <a:rPr sz="2800" spc="-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h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0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co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  </a:t>
                      </a:r>
                      <a:r>
                        <a:rPr sz="2800" spc="-130" dirty="0">
                          <a:latin typeface="+mn-lt"/>
                          <a:cs typeface="Trebuchet MS"/>
                        </a:rPr>
                        <a:t>process.</a:t>
                      </a:r>
                      <a:endParaRPr sz="2800" dirty="0">
                        <a:latin typeface="+mn-lt"/>
                        <a:cs typeface="Trebuchet MS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</a:tr>
              <a:tr h="1356495">
                <a:tc>
                  <a:txBody>
                    <a:bodyPr/>
                    <a:lstStyle/>
                    <a:p>
                      <a:pPr marL="91440" marR="46164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dirty="0">
                          <a:latin typeface="+mn-lt"/>
                          <a:cs typeface="Trebuchet MS"/>
                        </a:rPr>
                        <a:t>Decis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spc="-16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ma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k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</a:t>
                      </a:r>
                      <a:r>
                        <a:rPr sz="2800" spc="-10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</a:t>
                      </a:r>
                      <a:r>
                        <a:rPr sz="2800" spc="-7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op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bl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  at</a:t>
                      </a:r>
                      <a:r>
                        <a:rPr sz="2800" spc="-10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an</a:t>
                      </a:r>
                      <a:r>
                        <a:rPr sz="2800" spc="-7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tel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c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14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-55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el</a:t>
                      </a:r>
                      <a:r>
                        <a:rPr sz="28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n  </a:t>
                      </a:r>
                      <a:r>
                        <a:rPr sz="2800" spc="-175" dirty="0">
                          <a:latin typeface="+mn-lt"/>
                          <a:cs typeface="Trebuchet MS"/>
                        </a:rPr>
                        <a:t>guidance</a:t>
                      </a:r>
                      <a:endParaRPr sz="2800">
                        <a:latin typeface="+mn-lt"/>
                        <a:cs typeface="Trebuchet MS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 marR="63881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dirty="0">
                          <a:latin typeface="+mn-lt"/>
                          <a:cs typeface="Trebuchet MS"/>
                        </a:rPr>
                        <a:t>C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-20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</a:t>
                      </a:r>
                      <a:r>
                        <a:rPr sz="2800" spc="-15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op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ates</a:t>
                      </a:r>
                      <a:r>
                        <a:rPr sz="2800" spc="-10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at</a:t>
                      </a:r>
                      <a:r>
                        <a:rPr sz="2800" spc="-7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an  emot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ion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</a:t>
                      </a:r>
                      <a:r>
                        <a:rPr sz="2800" spc="-14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-55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v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el</a:t>
                      </a:r>
                    </a:p>
                  </a:txBody>
                  <a:tcPr marL="0" marR="0" marT="26670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</a:tcPr>
                </a:tc>
              </a:tr>
              <a:tr h="18132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3832225" algn="l"/>
                        </a:tabLst>
                      </a:pPr>
                      <a:r>
                        <a:rPr sz="2800" spc="-5" dirty="0">
                          <a:latin typeface="+mn-lt"/>
                          <a:cs typeface="Trebuchet MS"/>
                        </a:rPr>
                        <a:t>G</a:t>
                      </a:r>
                      <a:r>
                        <a:rPr sz="2800" spc="15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da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ce</a:t>
                      </a:r>
                      <a:r>
                        <a:rPr sz="2800" spc="-1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</a:t>
                      </a:r>
                      <a:r>
                        <a:rPr sz="2800" spc="-7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ge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-2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y  ed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u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cati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spc="-16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&amp;</a:t>
                      </a:r>
                      <a:r>
                        <a:rPr sz="2800" spc="-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ca</a:t>
                      </a:r>
                      <a:r>
                        <a:rPr sz="2800" spc="-65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eer</a:t>
                      </a:r>
                      <a:r>
                        <a:rPr sz="2800" spc="-7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elated</a:t>
                      </a:r>
                      <a:r>
                        <a:rPr sz="2800" spc="-12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&amp;  m</a:t>
                      </a:r>
                      <a:r>
                        <a:rPr sz="2800" spc="-125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y</a:t>
                      </a:r>
                      <a:r>
                        <a:rPr sz="2800" spc="-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so</a:t>
                      </a:r>
                      <a:r>
                        <a:rPr sz="2800" spc="-9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b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0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35" dirty="0">
                          <a:latin typeface="+mn-lt"/>
                          <a:cs typeface="Trebuchet MS"/>
                        </a:rPr>
                        <a:t>f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spc="-6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p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1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al  </a:t>
                      </a:r>
                      <a:r>
                        <a:rPr lang="en-US" sz="2800" spc="5" dirty="0" smtClean="0">
                          <a:latin typeface="+mn-lt"/>
                          <a:cs typeface="Trebuchet MS"/>
                        </a:rPr>
                        <a:t>Problems</a:t>
                      </a:r>
                      <a:r>
                        <a:rPr lang="en-US" sz="2800" spc="0" dirty="0">
                          <a:latin typeface="+mn-lt"/>
                          <a:cs typeface="Trebuchet MS"/>
                        </a:rPr>
                        <a:t>.</a:t>
                      </a:r>
                      <a:endParaRPr sz="2800" dirty="0">
                        <a:latin typeface="+mn-lt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 marR="302895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2800" dirty="0">
                          <a:latin typeface="+mn-lt"/>
                          <a:cs typeface="Trebuchet MS"/>
                        </a:rPr>
                        <a:t>C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un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sel</a:t>
                      </a:r>
                      <a:r>
                        <a:rPr sz="2800" spc="10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spc="-20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n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g</a:t>
                      </a:r>
                      <a:r>
                        <a:rPr sz="2800" spc="-15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i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s</a:t>
                      </a:r>
                      <a:r>
                        <a:rPr sz="2800" spc="-10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most</a:t>
                      </a:r>
                      <a:r>
                        <a:rPr sz="2800" spc="-15" dirty="0">
                          <a:latin typeface="+mn-lt"/>
                          <a:cs typeface="Trebuchet MS"/>
                        </a:rPr>
                        <a:t>l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y</a:t>
                      </a:r>
                      <a:r>
                        <a:rPr sz="2800" spc="-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5" dirty="0">
                          <a:latin typeface="+mn-lt"/>
                          <a:cs typeface="Trebuchet MS"/>
                        </a:rPr>
                        <a:t>o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f</a:t>
                      </a:r>
                      <a:r>
                        <a:rPr sz="2800" spc="-40" dirty="0">
                          <a:latin typeface="+mn-lt"/>
                          <a:cs typeface="Trebuchet MS"/>
                        </a:rPr>
                        <a:t>f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</a:t>
                      </a:r>
                      <a:r>
                        <a:rPr sz="2800" spc="-60" dirty="0">
                          <a:latin typeface="+mn-lt"/>
                          <a:cs typeface="Trebuchet MS"/>
                        </a:rPr>
                        <a:t>r</a:t>
                      </a:r>
                      <a:r>
                        <a:rPr sz="2800" dirty="0">
                          <a:latin typeface="+mn-lt"/>
                          <a:cs typeface="Trebuchet MS"/>
                        </a:rPr>
                        <a:t>ed  </a:t>
                      </a:r>
                      <a:r>
                        <a:rPr sz="2800" spc="-100" dirty="0">
                          <a:latin typeface="+mn-lt"/>
                          <a:cs typeface="Trebuchet MS"/>
                        </a:rPr>
                        <a:t>for</a:t>
                      </a:r>
                      <a:r>
                        <a:rPr sz="2800" spc="-11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120" dirty="0">
                          <a:latin typeface="+mn-lt"/>
                          <a:cs typeface="Trebuchet MS"/>
                        </a:rPr>
                        <a:t>personal </a:t>
                      </a:r>
                      <a:r>
                        <a:rPr sz="2800" spc="-225" dirty="0">
                          <a:latin typeface="+mn-lt"/>
                          <a:cs typeface="Trebuchet MS"/>
                        </a:rPr>
                        <a:t>&amp;</a:t>
                      </a:r>
                      <a:r>
                        <a:rPr sz="2800" spc="-80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140" dirty="0">
                          <a:latin typeface="+mn-lt"/>
                          <a:cs typeface="Trebuchet MS"/>
                        </a:rPr>
                        <a:t>social</a:t>
                      </a:r>
                      <a:r>
                        <a:rPr sz="2800" spc="-85" dirty="0">
                          <a:latin typeface="+mn-lt"/>
                          <a:cs typeface="Trebuchet MS"/>
                        </a:rPr>
                        <a:t> </a:t>
                      </a:r>
                      <a:r>
                        <a:rPr sz="2800" spc="-155" dirty="0">
                          <a:latin typeface="+mn-lt"/>
                          <a:cs typeface="Trebuchet MS"/>
                        </a:rPr>
                        <a:t>issues</a:t>
                      </a:r>
                      <a:r>
                        <a:rPr sz="2800" spc="-155" dirty="0" smtClean="0">
                          <a:latin typeface="+mn-lt"/>
                          <a:cs typeface="Trebuchet MS"/>
                        </a:rPr>
                        <a:t>.</a:t>
                      </a:r>
                      <a:endParaRPr sz="2800" dirty="0">
                        <a:latin typeface="+mn-lt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717BA2"/>
                      </a:solidFill>
                      <a:prstDash val="solid"/>
                    </a:lnL>
                    <a:lnR w="12700">
                      <a:solidFill>
                        <a:srgbClr val="717BA2"/>
                      </a:solidFill>
                      <a:prstDash val="solid"/>
                    </a:lnR>
                    <a:solidFill>
                      <a:srgbClr val="E2E4EC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185369"/>
            <a:ext cx="914400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5080" algn="ctr">
              <a:lnSpc>
                <a:spcPct val="100000"/>
              </a:lnSpc>
              <a:spcBef>
                <a:spcPts val="105"/>
              </a:spcBef>
            </a:pPr>
            <a:r>
              <a:rPr sz="2400" i="0" spc="330" dirty="0">
                <a:latin typeface="+mn-lt"/>
                <a:cs typeface="Times New Roman" pitchFamily="18" charset="0"/>
              </a:rPr>
              <a:t>DIFFERENCE</a:t>
            </a:r>
            <a:r>
              <a:rPr sz="2400" i="0" spc="320" dirty="0">
                <a:latin typeface="+mn-lt"/>
                <a:cs typeface="Times New Roman" pitchFamily="18" charset="0"/>
              </a:rPr>
              <a:t> </a:t>
            </a:r>
            <a:r>
              <a:rPr sz="2400" i="0" spc="240" dirty="0">
                <a:latin typeface="+mn-lt"/>
                <a:cs typeface="Times New Roman" pitchFamily="18" charset="0"/>
              </a:rPr>
              <a:t>BETWEEN</a:t>
            </a:r>
            <a:r>
              <a:rPr sz="2400" i="0" spc="310" dirty="0">
                <a:latin typeface="+mn-lt"/>
                <a:cs typeface="Times New Roman" pitchFamily="18" charset="0"/>
              </a:rPr>
              <a:t> </a:t>
            </a:r>
            <a:r>
              <a:rPr sz="2400" i="0" spc="275" dirty="0">
                <a:latin typeface="+mn-lt"/>
                <a:cs typeface="Times New Roman" pitchFamily="18" charset="0"/>
              </a:rPr>
              <a:t>GUIDANCE</a:t>
            </a:r>
            <a:r>
              <a:rPr sz="2400" i="0" spc="325" dirty="0">
                <a:latin typeface="+mn-lt"/>
                <a:cs typeface="Times New Roman" pitchFamily="18" charset="0"/>
              </a:rPr>
              <a:t> </a:t>
            </a:r>
            <a:r>
              <a:rPr sz="2400" i="0" spc="195" dirty="0">
                <a:latin typeface="+mn-lt"/>
                <a:cs typeface="Times New Roman" pitchFamily="18" charset="0"/>
              </a:rPr>
              <a:t>AND </a:t>
            </a:r>
            <a:r>
              <a:rPr sz="2400" i="0" spc="-625" dirty="0">
                <a:latin typeface="+mn-lt"/>
                <a:cs typeface="Times New Roman" pitchFamily="18" charset="0"/>
              </a:rPr>
              <a:t> </a:t>
            </a:r>
            <a:r>
              <a:rPr sz="2400" i="0" spc="290" dirty="0">
                <a:latin typeface="+mn-lt"/>
                <a:cs typeface="Times New Roman" pitchFamily="18" charset="0"/>
              </a:rPr>
              <a:t>COUNSELLING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1990"/>
            <a:ext cx="6953884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66440" algn="l"/>
                <a:tab pos="4003040" algn="l"/>
              </a:tabLst>
            </a:pPr>
            <a:r>
              <a:rPr sz="3200" i="0" spc="250" dirty="0">
                <a:solidFill>
                  <a:srgbClr val="FFFF00"/>
                </a:solidFill>
                <a:latin typeface="Cambria"/>
                <a:cs typeface="Cambria"/>
              </a:rPr>
              <a:t>PREPARATION	</a:t>
            </a:r>
            <a:r>
              <a:rPr sz="3200" i="0" spc="360" dirty="0">
                <a:solidFill>
                  <a:srgbClr val="FFFF00"/>
                </a:solidFill>
                <a:latin typeface="Cambria"/>
                <a:cs typeface="Cambria"/>
              </a:rPr>
              <a:t>OF	</a:t>
            </a:r>
            <a:r>
              <a:rPr sz="3200" i="0" spc="330" dirty="0">
                <a:solidFill>
                  <a:srgbClr val="FFFF00"/>
                </a:solidFill>
                <a:latin typeface="Cambria"/>
                <a:cs typeface="Cambria"/>
              </a:rPr>
              <a:t>COUNSELLOR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9535" y="1240662"/>
            <a:ext cx="6116955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i="1" spc="-55" dirty="0">
                <a:latin typeface="Trebuchet MS"/>
                <a:cs typeface="Trebuchet MS"/>
              </a:rPr>
              <a:t>Components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70" dirty="0">
                <a:latin typeface="Trebuchet MS"/>
                <a:cs typeface="Trebuchet MS"/>
              </a:rPr>
              <a:t> </a:t>
            </a:r>
            <a:r>
              <a:rPr sz="2600" b="1" i="1" spc="-125" dirty="0">
                <a:latin typeface="Trebuchet MS"/>
                <a:cs typeface="Trebuchet MS"/>
              </a:rPr>
              <a:t>preparation</a:t>
            </a:r>
            <a:r>
              <a:rPr sz="2600" b="1" i="1" spc="-15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75" dirty="0">
                <a:latin typeface="Trebuchet MS"/>
                <a:cs typeface="Trebuchet MS"/>
              </a:rPr>
              <a:t> </a:t>
            </a:r>
            <a:r>
              <a:rPr sz="2600" b="1" i="1" spc="-110" dirty="0">
                <a:latin typeface="Trebuchet MS"/>
                <a:cs typeface="Trebuchet MS"/>
              </a:rPr>
              <a:t>counsellor:</a:t>
            </a:r>
            <a:endParaRPr sz="26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7675" y="1819275"/>
            <a:ext cx="3295650" cy="1695450"/>
            <a:chOff x="447675" y="1819275"/>
            <a:chExt cx="3295650" cy="1695450"/>
          </a:xfrm>
        </p:grpSpPr>
        <p:sp>
          <p:nvSpPr>
            <p:cNvPr id="6" name="object 6"/>
            <p:cNvSpPr/>
            <p:nvPr/>
          </p:nvSpPr>
          <p:spPr>
            <a:xfrm>
              <a:off x="457200" y="1828800"/>
              <a:ext cx="3276600" cy="1676400"/>
            </a:xfrm>
            <a:custGeom>
              <a:avLst/>
              <a:gdLst/>
              <a:ahLst/>
              <a:cxnLst/>
              <a:rect l="l" t="t" r="r" b="b"/>
              <a:pathLst>
                <a:path w="3276600" h="1676400">
                  <a:moveTo>
                    <a:pt x="29972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1" y="1622491"/>
                  </a:lnTo>
                  <a:lnTo>
                    <a:pt x="151001" y="1645213"/>
                  </a:lnTo>
                  <a:lnTo>
                    <a:pt x="191089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2997200" y="1676400"/>
                  </a:lnTo>
                  <a:lnTo>
                    <a:pt x="3042519" y="1672743"/>
                  </a:lnTo>
                  <a:lnTo>
                    <a:pt x="3085510" y="1662155"/>
                  </a:lnTo>
                  <a:lnTo>
                    <a:pt x="3125598" y="1645213"/>
                  </a:lnTo>
                  <a:lnTo>
                    <a:pt x="3162208" y="1622491"/>
                  </a:lnTo>
                  <a:lnTo>
                    <a:pt x="3194764" y="1594564"/>
                  </a:lnTo>
                  <a:lnTo>
                    <a:pt x="3222691" y="1562008"/>
                  </a:lnTo>
                  <a:lnTo>
                    <a:pt x="3245413" y="1525398"/>
                  </a:lnTo>
                  <a:lnTo>
                    <a:pt x="3262355" y="1485310"/>
                  </a:lnTo>
                  <a:lnTo>
                    <a:pt x="3272943" y="1442319"/>
                  </a:lnTo>
                  <a:lnTo>
                    <a:pt x="3276600" y="1397000"/>
                  </a:lnTo>
                  <a:lnTo>
                    <a:pt x="3276600" y="279400"/>
                  </a:lnTo>
                  <a:lnTo>
                    <a:pt x="3272943" y="234080"/>
                  </a:lnTo>
                  <a:lnTo>
                    <a:pt x="3262355" y="191089"/>
                  </a:lnTo>
                  <a:lnTo>
                    <a:pt x="3245413" y="151001"/>
                  </a:lnTo>
                  <a:lnTo>
                    <a:pt x="3222691" y="114391"/>
                  </a:lnTo>
                  <a:lnTo>
                    <a:pt x="3194764" y="81835"/>
                  </a:lnTo>
                  <a:lnTo>
                    <a:pt x="3162208" y="53908"/>
                  </a:lnTo>
                  <a:lnTo>
                    <a:pt x="3125598" y="31186"/>
                  </a:lnTo>
                  <a:lnTo>
                    <a:pt x="3085510" y="14244"/>
                  </a:lnTo>
                  <a:lnTo>
                    <a:pt x="3042519" y="3656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8E7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" y="1828800"/>
              <a:ext cx="3276600" cy="1676400"/>
            </a:xfrm>
            <a:custGeom>
              <a:avLst/>
              <a:gdLst/>
              <a:ahLst/>
              <a:cxnLst/>
              <a:rect l="l" t="t" r="r" b="b"/>
              <a:pathLst>
                <a:path w="32766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2997200" y="0"/>
                  </a:lnTo>
                  <a:lnTo>
                    <a:pt x="3042519" y="3656"/>
                  </a:lnTo>
                  <a:lnTo>
                    <a:pt x="3085510" y="14244"/>
                  </a:lnTo>
                  <a:lnTo>
                    <a:pt x="3125598" y="31186"/>
                  </a:lnTo>
                  <a:lnTo>
                    <a:pt x="3162208" y="53908"/>
                  </a:lnTo>
                  <a:lnTo>
                    <a:pt x="3194764" y="81835"/>
                  </a:lnTo>
                  <a:lnTo>
                    <a:pt x="3222691" y="114391"/>
                  </a:lnTo>
                  <a:lnTo>
                    <a:pt x="3245413" y="151001"/>
                  </a:lnTo>
                  <a:lnTo>
                    <a:pt x="3262355" y="191089"/>
                  </a:lnTo>
                  <a:lnTo>
                    <a:pt x="3272943" y="234080"/>
                  </a:lnTo>
                  <a:lnTo>
                    <a:pt x="3276600" y="279400"/>
                  </a:lnTo>
                  <a:lnTo>
                    <a:pt x="3276600" y="1397000"/>
                  </a:lnTo>
                  <a:lnTo>
                    <a:pt x="3272943" y="1442319"/>
                  </a:lnTo>
                  <a:lnTo>
                    <a:pt x="3262355" y="1485310"/>
                  </a:lnTo>
                  <a:lnTo>
                    <a:pt x="3245413" y="1525398"/>
                  </a:lnTo>
                  <a:lnTo>
                    <a:pt x="3222691" y="1562008"/>
                  </a:lnTo>
                  <a:lnTo>
                    <a:pt x="3194764" y="1594564"/>
                  </a:lnTo>
                  <a:lnTo>
                    <a:pt x="3162208" y="1622491"/>
                  </a:lnTo>
                  <a:lnTo>
                    <a:pt x="3125598" y="1645213"/>
                  </a:lnTo>
                  <a:lnTo>
                    <a:pt x="3085510" y="1662155"/>
                  </a:lnTo>
                  <a:lnTo>
                    <a:pt x="3042519" y="1672743"/>
                  </a:lnTo>
                  <a:lnTo>
                    <a:pt x="29972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9" y="1662155"/>
                  </a:lnTo>
                  <a:lnTo>
                    <a:pt x="151001" y="1645213"/>
                  </a:lnTo>
                  <a:lnTo>
                    <a:pt x="114391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19050">
              <a:solidFill>
                <a:srgbClr val="6752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5596" y="2097481"/>
            <a:ext cx="28162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Educational</a:t>
            </a:r>
            <a:r>
              <a:rPr sz="1800" b="1" i="1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i="1" spc="-60" dirty="0">
                <a:solidFill>
                  <a:srgbClr val="FFFFFF"/>
                </a:solidFill>
                <a:latin typeface="Trebuchet MS"/>
                <a:cs typeface="Trebuchet MS"/>
              </a:rPr>
              <a:t>Background </a:t>
            </a:r>
            <a:r>
              <a:rPr sz="18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35" dirty="0">
                <a:solidFill>
                  <a:srgbClr val="FFFFFF"/>
                </a:solidFill>
                <a:latin typeface="Verdana"/>
                <a:cs typeface="Verdana"/>
              </a:rPr>
              <a:t>(maste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250" dirty="0">
                <a:solidFill>
                  <a:srgbClr val="FFFFFF"/>
                </a:solidFill>
                <a:latin typeface="Verdana"/>
                <a:cs typeface="Verdana"/>
              </a:rPr>
              <a:t>’s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1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1800" spc="-225" dirty="0">
                <a:solidFill>
                  <a:srgbClr val="FFFFFF"/>
                </a:solidFill>
                <a:latin typeface="Verdana"/>
                <a:cs typeface="Verdana"/>
              </a:rPr>
              <a:t>ac</a:t>
            </a:r>
            <a:r>
              <a:rPr sz="1800" spc="-245" dirty="0">
                <a:solidFill>
                  <a:srgbClr val="FFFFFF"/>
                </a:solidFill>
                <a:latin typeface="Verdana"/>
                <a:cs typeface="Verdana"/>
              </a:rPr>
              <a:t>h</a:t>
            </a:r>
            <a:r>
              <a:rPr sz="1800" spc="-2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lo</a:t>
            </a:r>
            <a:r>
              <a:rPr sz="1800" spc="-5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250" dirty="0">
                <a:solidFill>
                  <a:srgbClr val="FFFFFF"/>
                </a:solidFill>
                <a:latin typeface="Verdana"/>
                <a:cs typeface="Verdana"/>
              </a:rPr>
              <a:t>’s</a:t>
            </a:r>
            <a:r>
              <a:rPr sz="18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1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800" spc="-229" dirty="0">
                <a:solidFill>
                  <a:srgbClr val="FFFFFF"/>
                </a:solidFill>
                <a:latin typeface="Verdana"/>
                <a:cs typeface="Verdana"/>
              </a:rPr>
              <a:t>eg</a:t>
            </a:r>
            <a:r>
              <a:rPr sz="1800" spc="-204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ee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teac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ed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cat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th 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tr</a:t>
            </a:r>
            <a:r>
              <a:rPr sz="1800" spc="-1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254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al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ce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24475" y="1819275"/>
            <a:ext cx="3295650" cy="1695450"/>
            <a:chOff x="5324475" y="1819275"/>
            <a:chExt cx="3295650" cy="1695450"/>
          </a:xfrm>
        </p:grpSpPr>
        <p:sp>
          <p:nvSpPr>
            <p:cNvPr id="10" name="object 10"/>
            <p:cNvSpPr/>
            <p:nvPr/>
          </p:nvSpPr>
          <p:spPr>
            <a:xfrm>
              <a:off x="5334000" y="1828800"/>
              <a:ext cx="3276600" cy="1676400"/>
            </a:xfrm>
            <a:custGeom>
              <a:avLst/>
              <a:gdLst/>
              <a:ahLst/>
              <a:cxnLst/>
              <a:rect l="l" t="t" r="r" b="b"/>
              <a:pathLst>
                <a:path w="3276600" h="1676400">
                  <a:moveTo>
                    <a:pt x="2997200" y="0"/>
                  </a:moveTo>
                  <a:lnTo>
                    <a:pt x="279400" y="0"/>
                  </a:lnTo>
                  <a:lnTo>
                    <a:pt x="234080" y="3656"/>
                  </a:lnTo>
                  <a:lnTo>
                    <a:pt x="191089" y="14244"/>
                  </a:lnTo>
                  <a:lnTo>
                    <a:pt x="151001" y="31186"/>
                  </a:lnTo>
                  <a:lnTo>
                    <a:pt x="114391" y="53908"/>
                  </a:lnTo>
                  <a:lnTo>
                    <a:pt x="81835" y="81835"/>
                  </a:lnTo>
                  <a:lnTo>
                    <a:pt x="53908" y="114391"/>
                  </a:lnTo>
                  <a:lnTo>
                    <a:pt x="31186" y="151001"/>
                  </a:lnTo>
                  <a:lnTo>
                    <a:pt x="14244" y="191089"/>
                  </a:lnTo>
                  <a:lnTo>
                    <a:pt x="3656" y="234080"/>
                  </a:lnTo>
                  <a:lnTo>
                    <a:pt x="0" y="279400"/>
                  </a:lnTo>
                  <a:lnTo>
                    <a:pt x="0" y="1397000"/>
                  </a:lnTo>
                  <a:lnTo>
                    <a:pt x="3656" y="1442319"/>
                  </a:lnTo>
                  <a:lnTo>
                    <a:pt x="14244" y="1485310"/>
                  </a:lnTo>
                  <a:lnTo>
                    <a:pt x="31186" y="1525398"/>
                  </a:lnTo>
                  <a:lnTo>
                    <a:pt x="53908" y="1562008"/>
                  </a:lnTo>
                  <a:lnTo>
                    <a:pt x="81835" y="1594564"/>
                  </a:lnTo>
                  <a:lnTo>
                    <a:pt x="114391" y="1622491"/>
                  </a:lnTo>
                  <a:lnTo>
                    <a:pt x="151001" y="1645213"/>
                  </a:lnTo>
                  <a:lnTo>
                    <a:pt x="191089" y="1662155"/>
                  </a:lnTo>
                  <a:lnTo>
                    <a:pt x="234080" y="1672743"/>
                  </a:lnTo>
                  <a:lnTo>
                    <a:pt x="279400" y="1676400"/>
                  </a:lnTo>
                  <a:lnTo>
                    <a:pt x="2997200" y="1676400"/>
                  </a:lnTo>
                  <a:lnTo>
                    <a:pt x="3042519" y="1672743"/>
                  </a:lnTo>
                  <a:lnTo>
                    <a:pt x="3085510" y="1662155"/>
                  </a:lnTo>
                  <a:lnTo>
                    <a:pt x="3125598" y="1645213"/>
                  </a:lnTo>
                  <a:lnTo>
                    <a:pt x="3162208" y="1622491"/>
                  </a:lnTo>
                  <a:lnTo>
                    <a:pt x="3194764" y="1594564"/>
                  </a:lnTo>
                  <a:lnTo>
                    <a:pt x="3222691" y="1562008"/>
                  </a:lnTo>
                  <a:lnTo>
                    <a:pt x="3245413" y="1525398"/>
                  </a:lnTo>
                  <a:lnTo>
                    <a:pt x="3262355" y="1485310"/>
                  </a:lnTo>
                  <a:lnTo>
                    <a:pt x="3272943" y="1442319"/>
                  </a:lnTo>
                  <a:lnTo>
                    <a:pt x="3276600" y="1397000"/>
                  </a:lnTo>
                  <a:lnTo>
                    <a:pt x="3276600" y="279400"/>
                  </a:lnTo>
                  <a:lnTo>
                    <a:pt x="3272943" y="234080"/>
                  </a:lnTo>
                  <a:lnTo>
                    <a:pt x="3262355" y="191089"/>
                  </a:lnTo>
                  <a:lnTo>
                    <a:pt x="3245413" y="151001"/>
                  </a:lnTo>
                  <a:lnTo>
                    <a:pt x="3222691" y="114391"/>
                  </a:lnTo>
                  <a:lnTo>
                    <a:pt x="3194764" y="81835"/>
                  </a:lnTo>
                  <a:lnTo>
                    <a:pt x="3162208" y="53908"/>
                  </a:lnTo>
                  <a:lnTo>
                    <a:pt x="3125598" y="31186"/>
                  </a:lnTo>
                  <a:lnTo>
                    <a:pt x="3085510" y="14244"/>
                  </a:lnTo>
                  <a:lnTo>
                    <a:pt x="3042519" y="3656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8E7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34000" y="1828800"/>
              <a:ext cx="3276600" cy="1676400"/>
            </a:xfrm>
            <a:custGeom>
              <a:avLst/>
              <a:gdLst/>
              <a:ahLst/>
              <a:cxnLst/>
              <a:rect l="l" t="t" r="r" b="b"/>
              <a:pathLst>
                <a:path w="3276600" h="1676400">
                  <a:moveTo>
                    <a:pt x="0" y="279400"/>
                  </a:moveTo>
                  <a:lnTo>
                    <a:pt x="3656" y="234080"/>
                  </a:lnTo>
                  <a:lnTo>
                    <a:pt x="14244" y="191089"/>
                  </a:lnTo>
                  <a:lnTo>
                    <a:pt x="31186" y="151001"/>
                  </a:lnTo>
                  <a:lnTo>
                    <a:pt x="53908" y="114391"/>
                  </a:lnTo>
                  <a:lnTo>
                    <a:pt x="81835" y="81835"/>
                  </a:lnTo>
                  <a:lnTo>
                    <a:pt x="114391" y="53908"/>
                  </a:lnTo>
                  <a:lnTo>
                    <a:pt x="151001" y="31186"/>
                  </a:lnTo>
                  <a:lnTo>
                    <a:pt x="191089" y="14244"/>
                  </a:lnTo>
                  <a:lnTo>
                    <a:pt x="234080" y="3656"/>
                  </a:lnTo>
                  <a:lnTo>
                    <a:pt x="279400" y="0"/>
                  </a:lnTo>
                  <a:lnTo>
                    <a:pt x="2997200" y="0"/>
                  </a:lnTo>
                  <a:lnTo>
                    <a:pt x="3042519" y="3656"/>
                  </a:lnTo>
                  <a:lnTo>
                    <a:pt x="3085510" y="14244"/>
                  </a:lnTo>
                  <a:lnTo>
                    <a:pt x="3125598" y="31186"/>
                  </a:lnTo>
                  <a:lnTo>
                    <a:pt x="3162208" y="53908"/>
                  </a:lnTo>
                  <a:lnTo>
                    <a:pt x="3194764" y="81835"/>
                  </a:lnTo>
                  <a:lnTo>
                    <a:pt x="3222691" y="114391"/>
                  </a:lnTo>
                  <a:lnTo>
                    <a:pt x="3245413" y="151001"/>
                  </a:lnTo>
                  <a:lnTo>
                    <a:pt x="3262355" y="191089"/>
                  </a:lnTo>
                  <a:lnTo>
                    <a:pt x="3272943" y="234080"/>
                  </a:lnTo>
                  <a:lnTo>
                    <a:pt x="3276600" y="279400"/>
                  </a:lnTo>
                  <a:lnTo>
                    <a:pt x="3276600" y="1397000"/>
                  </a:lnTo>
                  <a:lnTo>
                    <a:pt x="3272943" y="1442319"/>
                  </a:lnTo>
                  <a:lnTo>
                    <a:pt x="3262355" y="1485310"/>
                  </a:lnTo>
                  <a:lnTo>
                    <a:pt x="3245413" y="1525398"/>
                  </a:lnTo>
                  <a:lnTo>
                    <a:pt x="3222691" y="1562008"/>
                  </a:lnTo>
                  <a:lnTo>
                    <a:pt x="3194764" y="1594564"/>
                  </a:lnTo>
                  <a:lnTo>
                    <a:pt x="3162208" y="1622491"/>
                  </a:lnTo>
                  <a:lnTo>
                    <a:pt x="3125598" y="1645213"/>
                  </a:lnTo>
                  <a:lnTo>
                    <a:pt x="3085510" y="1662155"/>
                  </a:lnTo>
                  <a:lnTo>
                    <a:pt x="3042519" y="1672743"/>
                  </a:lnTo>
                  <a:lnTo>
                    <a:pt x="2997200" y="1676400"/>
                  </a:lnTo>
                  <a:lnTo>
                    <a:pt x="279400" y="1676400"/>
                  </a:lnTo>
                  <a:lnTo>
                    <a:pt x="234080" y="1672743"/>
                  </a:lnTo>
                  <a:lnTo>
                    <a:pt x="191089" y="1662155"/>
                  </a:lnTo>
                  <a:lnTo>
                    <a:pt x="151001" y="1645213"/>
                  </a:lnTo>
                  <a:lnTo>
                    <a:pt x="114391" y="1622491"/>
                  </a:lnTo>
                  <a:lnTo>
                    <a:pt x="81835" y="1594564"/>
                  </a:lnTo>
                  <a:lnTo>
                    <a:pt x="53908" y="1562008"/>
                  </a:lnTo>
                  <a:lnTo>
                    <a:pt x="31186" y="1525398"/>
                  </a:lnTo>
                  <a:lnTo>
                    <a:pt x="14244" y="1485310"/>
                  </a:lnTo>
                  <a:lnTo>
                    <a:pt x="3656" y="1442319"/>
                  </a:lnTo>
                  <a:lnTo>
                    <a:pt x="0" y="1397000"/>
                  </a:lnTo>
                  <a:lnTo>
                    <a:pt x="0" y="279400"/>
                  </a:lnTo>
                  <a:close/>
                </a:path>
              </a:pathLst>
            </a:custGeom>
            <a:ln w="19050">
              <a:solidFill>
                <a:srgbClr val="6752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606541" y="1960245"/>
            <a:ext cx="273431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Experience</a:t>
            </a:r>
            <a:endParaRPr sz="1800">
              <a:latin typeface="Trebuchet MS"/>
              <a:cs typeface="Trebuchet MS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east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y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ears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21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g  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27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8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6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90" dirty="0">
                <a:solidFill>
                  <a:srgbClr val="FFFFFF"/>
                </a:solidFill>
                <a:latin typeface="Trebuchet MS"/>
                <a:cs typeface="Trebuchet MS"/>
              </a:rPr>
              <a:t>f 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-6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sed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un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g  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experiences)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495675" y="3343275"/>
            <a:ext cx="2076450" cy="2228850"/>
            <a:chOff x="3495675" y="3343275"/>
            <a:chExt cx="2076450" cy="2228850"/>
          </a:xfrm>
        </p:grpSpPr>
        <p:sp>
          <p:nvSpPr>
            <p:cNvPr id="14" name="object 14"/>
            <p:cNvSpPr/>
            <p:nvPr/>
          </p:nvSpPr>
          <p:spPr>
            <a:xfrm>
              <a:off x="3505200" y="3352800"/>
              <a:ext cx="2057400" cy="2209800"/>
            </a:xfrm>
            <a:custGeom>
              <a:avLst/>
              <a:gdLst/>
              <a:ahLst/>
              <a:cxnLst/>
              <a:rect l="l" t="t" r="r" b="b"/>
              <a:pathLst>
                <a:path w="2057400" h="2209800">
                  <a:moveTo>
                    <a:pt x="1714500" y="0"/>
                  </a:moveTo>
                  <a:lnTo>
                    <a:pt x="342900" y="0"/>
                  </a:lnTo>
                  <a:lnTo>
                    <a:pt x="296375" y="3130"/>
                  </a:lnTo>
                  <a:lnTo>
                    <a:pt x="251751" y="12250"/>
                  </a:lnTo>
                  <a:lnTo>
                    <a:pt x="209436" y="26949"/>
                  </a:lnTo>
                  <a:lnTo>
                    <a:pt x="169841" y="46820"/>
                  </a:lnTo>
                  <a:lnTo>
                    <a:pt x="133373" y="71454"/>
                  </a:lnTo>
                  <a:lnTo>
                    <a:pt x="100441" y="100441"/>
                  </a:lnTo>
                  <a:lnTo>
                    <a:pt x="71454" y="133373"/>
                  </a:lnTo>
                  <a:lnTo>
                    <a:pt x="46820" y="169841"/>
                  </a:lnTo>
                  <a:lnTo>
                    <a:pt x="26949" y="209436"/>
                  </a:lnTo>
                  <a:lnTo>
                    <a:pt x="12250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0" y="1866900"/>
                  </a:lnTo>
                  <a:lnTo>
                    <a:pt x="3130" y="1913424"/>
                  </a:lnTo>
                  <a:lnTo>
                    <a:pt x="12250" y="1958048"/>
                  </a:lnTo>
                  <a:lnTo>
                    <a:pt x="26949" y="2000363"/>
                  </a:lnTo>
                  <a:lnTo>
                    <a:pt x="46820" y="2039958"/>
                  </a:lnTo>
                  <a:lnTo>
                    <a:pt x="71454" y="2076426"/>
                  </a:lnTo>
                  <a:lnTo>
                    <a:pt x="100441" y="2109358"/>
                  </a:lnTo>
                  <a:lnTo>
                    <a:pt x="133373" y="2138345"/>
                  </a:lnTo>
                  <a:lnTo>
                    <a:pt x="169841" y="2162979"/>
                  </a:lnTo>
                  <a:lnTo>
                    <a:pt x="209436" y="2182850"/>
                  </a:lnTo>
                  <a:lnTo>
                    <a:pt x="251751" y="2197549"/>
                  </a:lnTo>
                  <a:lnTo>
                    <a:pt x="296375" y="2206669"/>
                  </a:lnTo>
                  <a:lnTo>
                    <a:pt x="342900" y="2209800"/>
                  </a:lnTo>
                  <a:lnTo>
                    <a:pt x="1714500" y="2209800"/>
                  </a:lnTo>
                  <a:lnTo>
                    <a:pt x="1761024" y="2206669"/>
                  </a:lnTo>
                  <a:lnTo>
                    <a:pt x="1805648" y="2197549"/>
                  </a:lnTo>
                  <a:lnTo>
                    <a:pt x="1847963" y="2182850"/>
                  </a:lnTo>
                  <a:lnTo>
                    <a:pt x="1887558" y="2162979"/>
                  </a:lnTo>
                  <a:lnTo>
                    <a:pt x="1924026" y="2138345"/>
                  </a:lnTo>
                  <a:lnTo>
                    <a:pt x="1956958" y="2109358"/>
                  </a:lnTo>
                  <a:lnTo>
                    <a:pt x="1985945" y="2076426"/>
                  </a:lnTo>
                  <a:lnTo>
                    <a:pt x="2010579" y="2039958"/>
                  </a:lnTo>
                  <a:lnTo>
                    <a:pt x="2030450" y="2000363"/>
                  </a:lnTo>
                  <a:lnTo>
                    <a:pt x="2045149" y="1958048"/>
                  </a:lnTo>
                  <a:lnTo>
                    <a:pt x="2054269" y="1913424"/>
                  </a:lnTo>
                  <a:lnTo>
                    <a:pt x="2057400" y="1866900"/>
                  </a:lnTo>
                  <a:lnTo>
                    <a:pt x="2057400" y="342900"/>
                  </a:lnTo>
                  <a:lnTo>
                    <a:pt x="2054269" y="296375"/>
                  </a:lnTo>
                  <a:lnTo>
                    <a:pt x="2045149" y="251751"/>
                  </a:lnTo>
                  <a:lnTo>
                    <a:pt x="2030450" y="209436"/>
                  </a:lnTo>
                  <a:lnTo>
                    <a:pt x="2010579" y="169841"/>
                  </a:lnTo>
                  <a:lnTo>
                    <a:pt x="1985945" y="133373"/>
                  </a:lnTo>
                  <a:lnTo>
                    <a:pt x="1956958" y="100441"/>
                  </a:lnTo>
                  <a:lnTo>
                    <a:pt x="1924026" y="71454"/>
                  </a:lnTo>
                  <a:lnTo>
                    <a:pt x="1887558" y="46820"/>
                  </a:lnTo>
                  <a:lnTo>
                    <a:pt x="1847963" y="26949"/>
                  </a:lnTo>
                  <a:lnTo>
                    <a:pt x="1805648" y="12250"/>
                  </a:lnTo>
                  <a:lnTo>
                    <a:pt x="1761024" y="313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8E7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05200" y="3352800"/>
              <a:ext cx="2057400" cy="2209800"/>
            </a:xfrm>
            <a:custGeom>
              <a:avLst/>
              <a:gdLst/>
              <a:ahLst/>
              <a:cxnLst/>
              <a:rect l="l" t="t" r="r" b="b"/>
              <a:pathLst>
                <a:path w="2057400" h="2209800">
                  <a:moveTo>
                    <a:pt x="0" y="342900"/>
                  </a:moveTo>
                  <a:lnTo>
                    <a:pt x="3130" y="296375"/>
                  </a:lnTo>
                  <a:lnTo>
                    <a:pt x="12250" y="251751"/>
                  </a:lnTo>
                  <a:lnTo>
                    <a:pt x="26949" y="209436"/>
                  </a:lnTo>
                  <a:lnTo>
                    <a:pt x="46820" y="169841"/>
                  </a:lnTo>
                  <a:lnTo>
                    <a:pt x="71454" y="133373"/>
                  </a:lnTo>
                  <a:lnTo>
                    <a:pt x="100441" y="100441"/>
                  </a:lnTo>
                  <a:lnTo>
                    <a:pt x="133373" y="71454"/>
                  </a:lnTo>
                  <a:lnTo>
                    <a:pt x="169841" y="46820"/>
                  </a:lnTo>
                  <a:lnTo>
                    <a:pt x="209436" y="26949"/>
                  </a:lnTo>
                  <a:lnTo>
                    <a:pt x="251751" y="12250"/>
                  </a:lnTo>
                  <a:lnTo>
                    <a:pt x="296375" y="3130"/>
                  </a:lnTo>
                  <a:lnTo>
                    <a:pt x="342900" y="0"/>
                  </a:lnTo>
                  <a:lnTo>
                    <a:pt x="1714500" y="0"/>
                  </a:lnTo>
                  <a:lnTo>
                    <a:pt x="1761024" y="3130"/>
                  </a:lnTo>
                  <a:lnTo>
                    <a:pt x="1805648" y="12250"/>
                  </a:lnTo>
                  <a:lnTo>
                    <a:pt x="1847963" y="26949"/>
                  </a:lnTo>
                  <a:lnTo>
                    <a:pt x="1887558" y="46820"/>
                  </a:lnTo>
                  <a:lnTo>
                    <a:pt x="1924026" y="71454"/>
                  </a:lnTo>
                  <a:lnTo>
                    <a:pt x="1956958" y="100441"/>
                  </a:lnTo>
                  <a:lnTo>
                    <a:pt x="1985945" y="133373"/>
                  </a:lnTo>
                  <a:lnTo>
                    <a:pt x="2010579" y="169841"/>
                  </a:lnTo>
                  <a:lnTo>
                    <a:pt x="2030450" y="209436"/>
                  </a:lnTo>
                  <a:lnTo>
                    <a:pt x="2045149" y="251751"/>
                  </a:lnTo>
                  <a:lnTo>
                    <a:pt x="2054269" y="296375"/>
                  </a:lnTo>
                  <a:lnTo>
                    <a:pt x="2057400" y="342900"/>
                  </a:lnTo>
                  <a:lnTo>
                    <a:pt x="2057400" y="1866900"/>
                  </a:lnTo>
                  <a:lnTo>
                    <a:pt x="2054269" y="1913424"/>
                  </a:lnTo>
                  <a:lnTo>
                    <a:pt x="2045149" y="1958048"/>
                  </a:lnTo>
                  <a:lnTo>
                    <a:pt x="2030450" y="2000363"/>
                  </a:lnTo>
                  <a:lnTo>
                    <a:pt x="2010579" y="2039958"/>
                  </a:lnTo>
                  <a:lnTo>
                    <a:pt x="1985945" y="2076426"/>
                  </a:lnTo>
                  <a:lnTo>
                    <a:pt x="1956958" y="2109358"/>
                  </a:lnTo>
                  <a:lnTo>
                    <a:pt x="1924026" y="2138345"/>
                  </a:lnTo>
                  <a:lnTo>
                    <a:pt x="1887558" y="2162979"/>
                  </a:lnTo>
                  <a:lnTo>
                    <a:pt x="1847963" y="2182850"/>
                  </a:lnTo>
                  <a:lnTo>
                    <a:pt x="1805648" y="2197549"/>
                  </a:lnTo>
                  <a:lnTo>
                    <a:pt x="1761024" y="2206669"/>
                  </a:lnTo>
                  <a:lnTo>
                    <a:pt x="1714500" y="2209800"/>
                  </a:lnTo>
                  <a:lnTo>
                    <a:pt x="342900" y="2209800"/>
                  </a:lnTo>
                  <a:lnTo>
                    <a:pt x="296375" y="2206669"/>
                  </a:lnTo>
                  <a:lnTo>
                    <a:pt x="251751" y="2197549"/>
                  </a:lnTo>
                  <a:lnTo>
                    <a:pt x="209436" y="2182850"/>
                  </a:lnTo>
                  <a:lnTo>
                    <a:pt x="169841" y="2162979"/>
                  </a:lnTo>
                  <a:lnTo>
                    <a:pt x="133373" y="2138345"/>
                  </a:lnTo>
                  <a:lnTo>
                    <a:pt x="100441" y="2109358"/>
                  </a:lnTo>
                  <a:lnTo>
                    <a:pt x="71454" y="2076426"/>
                  </a:lnTo>
                  <a:lnTo>
                    <a:pt x="46820" y="2039958"/>
                  </a:lnTo>
                  <a:lnTo>
                    <a:pt x="26949" y="2000363"/>
                  </a:lnTo>
                  <a:lnTo>
                    <a:pt x="12250" y="1958048"/>
                  </a:lnTo>
                  <a:lnTo>
                    <a:pt x="3130" y="1913424"/>
                  </a:lnTo>
                  <a:lnTo>
                    <a:pt x="0" y="1866900"/>
                  </a:lnTo>
                  <a:lnTo>
                    <a:pt x="0" y="342900"/>
                  </a:lnTo>
                  <a:close/>
                </a:path>
              </a:pathLst>
            </a:custGeom>
            <a:ln w="19050">
              <a:solidFill>
                <a:srgbClr val="6752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46753" y="3614673"/>
            <a:ext cx="15792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b="1" i="1" spc="-1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b="1" i="1" spc="-7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b="1" i="1" spc="-7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b="1" i="1" spc="-10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b="1" i="1" spc="-8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b="1" i="1" spc="-11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b="1" i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i="1" spc="-14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1800" b="1" i="1" spc="-12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b="1" i="1" spc="-14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b="1" i="1" spc="-3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b="1" i="1" spc="-1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b="1" i="1" spc="-114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b="1" i="1" spc="-120" dirty="0">
                <a:solidFill>
                  <a:srgbClr val="FFFFFF"/>
                </a:solidFill>
                <a:latin typeface="Trebuchet MS"/>
                <a:cs typeface="Trebuchet MS"/>
              </a:rPr>
              <a:t>s  </a:t>
            </a:r>
            <a:r>
              <a:rPr sz="1800" b="1" i="1" spc="40" dirty="0">
                <a:solidFill>
                  <a:srgbClr val="FFFFFF"/>
                </a:solidFill>
                <a:latin typeface="Trebuchet MS"/>
                <a:cs typeface="Trebuchet MS"/>
              </a:rPr>
              <a:t>&amp; </a:t>
            </a:r>
            <a:r>
              <a:rPr sz="1800" b="1" i="1" spc="-114" dirty="0">
                <a:solidFill>
                  <a:srgbClr val="FFFFFF"/>
                </a:solidFill>
                <a:latin typeface="Trebuchet MS"/>
                <a:cs typeface="Trebuchet MS"/>
              </a:rPr>
              <a:t>attributes </a:t>
            </a:r>
            <a:r>
              <a:rPr sz="1800" b="1" i="1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(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w  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te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est  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th  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others)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27710"/>
            <a:ext cx="84150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60" dirty="0"/>
              <a:t>Characteristics</a:t>
            </a:r>
            <a:r>
              <a:rPr spc="254" dirty="0"/>
              <a:t> </a:t>
            </a:r>
            <a:r>
              <a:rPr spc="150" dirty="0"/>
              <a:t>or</a:t>
            </a:r>
            <a:r>
              <a:rPr spc="325" dirty="0"/>
              <a:t> </a:t>
            </a:r>
            <a:r>
              <a:rPr spc="235" dirty="0"/>
              <a:t>qualities</a:t>
            </a:r>
            <a:r>
              <a:rPr spc="325" dirty="0"/>
              <a:t> </a:t>
            </a:r>
            <a:r>
              <a:rPr spc="229" dirty="0"/>
              <a:t>of</a:t>
            </a:r>
            <a:r>
              <a:rPr spc="320" dirty="0"/>
              <a:t> </a:t>
            </a:r>
            <a:r>
              <a:rPr spc="275" dirty="0"/>
              <a:t>counsellor…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162989"/>
            <a:ext cx="7815580" cy="46761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655" algn="l"/>
              </a:tabLst>
            </a:pPr>
            <a:r>
              <a:rPr sz="2600" b="1" i="1" spc="-105" dirty="0">
                <a:latin typeface="Trebuchet MS"/>
                <a:cs typeface="Trebuchet MS"/>
              </a:rPr>
              <a:t>Personal</a:t>
            </a:r>
            <a:r>
              <a:rPr sz="2600" b="1" i="1" spc="-85" dirty="0">
                <a:latin typeface="Trebuchet MS"/>
                <a:cs typeface="Trebuchet MS"/>
              </a:rPr>
              <a:t> </a:t>
            </a:r>
            <a:r>
              <a:rPr sz="2600" b="1" i="1" spc="-160" dirty="0">
                <a:latin typeface="Trebuchet MS"/>
                <a:cs typeface="Trebuchet MS"/>
              </a:rPr>
              <a:t>characteristics: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h</a:t>
            </a:r>
            <a:r>
              <a:rPr sz="2600" spc="-40" dirty="0">
                <a:latin typeface="Trebuchet MS"/>
                <a:cs typeface="Trebuchet MS"/>
              </a:rPr>
              <a:t>o</a:t>
            </a:r>
            <a:r>
              <a:rPr sz="2600" spc="-210" dirty="0">
                <a:latin typeface="Trebuchet MS"/>
                <a:cs typeface="Trebuchet MS"/>
              </a:rPr>
              <a:t>u</a:t>
            </a:r>
            <a:r>
              <a:rPr sz="2600" spc="-110" dirty="0">
                <a:latin typeface="Trebuchet MS"/>
                <a:cs typeface="Trebuchet MS"/>
              </a:rPr>
              <a:t>l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mbib</a:t>
            </a:r>
            <a:r>
              <a:rPr sz="2600" spc="-160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th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bas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c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human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qual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Should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person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cultural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values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awareness.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h</a:t>
            </a:r>
            <a:r>
              <a:rPr sz="2600" spc="-40" dirty="0">
                <a:latin typeface="Trebuchet MS"/>
                <a:cs typeface="Trebuchet MS"/>
              </a:rPr>
              <a:t>o</a:t>
            </a:r>
            <a:r>
              <a:rPr sz="2600" spc="-210" dirty="0">
                <a:latin typeface="Trebuchet MS"/>
                <a:cs typeface="Trebuchet MS"/>
              </a:rPr>
              <a:t>u</a:t>
            </a:r>
            <a:r>
              <a:rPr sz="2600" spc="-110" dirty="0">
                <a:latin typeface="Trebuchet MS"/>
                <a:cs typeface="Trebuchet MS"/>
              </a:rPr>
              <a:t>l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h</a:t>
            </a:r>
            <a:r>
              <a:rPr sz="2600" spc="-365" dirty="0">
                <a:latin typeface="Trebuchet MS"/>
                <a:cs typeface="Trebuchet MS"/>
              </a:rPr>
              <a:t>a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de</a:t>
            </a:r>
            <a:r>
              <a:rPr sz="2600" spc="-155" dirty="0">
                <a:latin typeface="Trebuchet MS"/>
                <a:cs typeface="Trebuchet MS"/>
              </a:rPr>
              <a:t>ep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0" dirty="0">
                <a:latin typeface="Trebuchet MS"/>
                <a:cs typeface="Trebuchet MS"/>
              </a:rPr>
              <a:t>nte</a:t>
            </a:r>
            <a:r>
              <a:rPr sz="2600" spc="-135" dirty="0">
                <a:latin typeface="Trebuchet MS"/>
                <a:cs typeface="Trebuchet MS"/>
              </a:rPr>
              <a:t>re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he</a:t>
            </a:r>
            <a:r>
              <a:rPr sz="2600" spc="-100" dirty="0">
                <a:latin typeface="Trebuchet MS"/>
                <a:cs typeface="Trebuchet MS"/>
              </a:rPr>
              <a:t>l</a:t>
            </a:r>
            <a:r>
              <a:rPr sz="2600" spc="-220" dirty="0">
                <a:latin typeface="Trebuchet MS"/>
                <a:cs typeface="Trebuchet MS"/>
              </a:rPr>
              <a:t>p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pe</a:t>
            </a:r>
            <a:r>
              <a:rPr sz="2600" spc="-90" dirty="0">
                <a:latin typeface="Trebuchet MS"/>
                <a:cs typeface="Trebuchet MS"/>
              </a:rPr>
              <a:t>o</a:t>
            </a:r>
            <a:r>
              <a:rPr sz="2600" spc="-229" dirty="0">
                <a:latin typeface="Trebuchet MS"/>
                <a:cs typeface="Trebuchet MS"/>
              </a:rPr>
              <a:t>p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h</a:t>
            </a:r>
            <a:r>
              <a:rPr sz="2600" spc="-40" dirty="0">
                <a:latin typeface="Trebuchet MS"/>
                <a:cs typeface="Trebuchet MS"/>
              </a:rPr>
              <a:t>o</a:t>
            </a:r>
            <a:r>
              <a:rPr sz="2600" spc="-210" dirty="0">
                <a:latin typeface="Trebuchet MS"/>
                <a:cs typeface="Trebuchet MS"/>
              </a:rPr>
              <a:t>u</a:t>
            </a:r>
            <a:r>
              <a:rPr sz="2600" spc="-110" dirty="0">
                <a:latin typeface="Trebuchet MS"/>
                <a:cs typeface="Trebuchet MS"/>
              </a:rPr>
              <a:t>l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pati</a:t>
            </a:r>
            <a:r>
              <a:rPr sz="2600" spc="-215" dirty="0">
                <a:latin typeface="Trebuchet MS"/>
                <a:cs typeface="Trebuchet MS"/>
              </a:rPr>
              <a:t>e</a:t>
            </a:r>
            <a:r>
              <a:rPr sz="2600" spc="-190" dirty="0">
                <a:latin typeface="Trebuchet MS"/>
                <a:cs typeface="Trebuchet MS"/>
              </a:rPr>
              <a:t>nt</a:t>
            </a:r>
            <a:r>
              <a:rPr sz="2600" spc="-140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60" dirty="0">
                <a:latin typeface="Trebuchet MS"/>
                <a:cs typeface="Trebuchet MS"/>
              </a:rPr>
              <a:t>ten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the</a:t>
            </a:r>
            <a:r>
              <a:rPr sz="2600" spc="-85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s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605" dirty="0">
                <a:latin typeface="Verdana"/>
                <a:cs typeface="Verdana"/>
              </a:rPr>
              <a:t>S</a:t>
            </a:r>
            <a:r>
              <a:rPr sz="2600" spc="-290" dirty="0">
                <a:latin typeface="Verdana"/>
                <a:cs typeface="Verdana"/>
              </a:rPr>
              <a:t>hou</a:t>
            </a:r>
            <a:r>
              <a:rPr sz="2600" spc="-120" dirty="0">
                <a:latin typeface="Verdana"/>
                <a:cs typeface="Verdana"/>
              </a:rPr>
              <a:t>l</a:t>
            </a:r>
            <a:r>
              <a:rPr sz="2600" spc="-300" dirty="0">
                <a:latin typeface="Verdana"/>
                <a:cs typeface="Verdana"/>
              </a:rPr>
              <a:t>d</a:t>
            </a:r>
            <a:r>
              <a:rPr sz="2600" spc="-195" dirty="0">
                <a:latin typeface="Verdana"/>
                <a:cs typeface="Verdana"/>
              </a:rPr>
              <a:t> </a:t>
            </a:r>
            <a:r>
              <a:rPr sz="2600" spc="-315" dirty="0">
                <a:latin typeface="Verdana"/>
                <a:cs typeface="Verdana"/>
              </a:rPr>
              <a:t>be</a:t>
            </a:r>
            <a:r>
              <a:rPr sz="2600" spc="-175" dirty="0">
                <a:latin typeface="Verdana"/>
                <a:cs typeface="Verdana"/>
              </a:rPr>
              <a:t> </a:t>
            </a:r>
            <a:r>
              <a:rPr sz="2600" spc="-355" dirty="0">
                <a:latin typeface="Verdana"/>
                <a:cs typeface="Verdana"/>
              </a:rPr>
              <a:t>sen</a:t>
            </a:r>
            <a:r>
              <a:rPr sz="2600" spc="-295" dirty="0">
                <a:latin typeface="Verdana"/>
                <a:cs typeface="Verdana"/>
              </a:rPr>
              <a:t>s</a:t>
            </a:r>
            <a:r>
              <a:rPr sz="2600" spc="-145" dirty="0">
                <a:latin typeface="Verdana"/>
                <a:cs typeface="Verdana"/>
              </a:rPr>
              <a:t>i</a:t>
            </a:r>
            <a:r>
              <a:rPr sz="2600" spc="-180" dirty="0">
                <a:latin typeface="Verdana"/>
                <a:cs typeface="Verdana"/>
              </a:rPr>
              <a:t>t</a:t>
            </a:r>
            <a:r>
              <a:rPr sz="2600" spc="-125" dirty="0">
                <a:latin typeface="Verdana"/>
                <a:cs typeface="Verdana"/>
              </a:rPr>
              <a:t>i</a:t>
            </a:r>
            <a:r>
              <a:rPr sz="2600" spc="-465" dirty="0">
                <a:latin typeface="Verdana"/>
                <a:cs typeface="Verdana"/>
              </a:rPr>
              <a:t>v</a:t>
            </a:r>
            <a:r>
              <a:rPr sz="2600" spc="-310" dirty="0">
                <a:latin typeface="Verdana"/>
                <a:cs typeface="Verdana"/>
              </a:rPr>
              <a:t>e</a:t>
            </a:r>
            <a:r>
              <a:rPr sz="2600" spc="-195" dirty="0">
                <a:latin typeface="Verdana"/>
                <a:cs typeface="Verdana"/>
              </a:rPr>
              <a:t> </a:t>
            </a:r>
            <a:r>
              <a:rPr sz="2600" spc="-155" dirty="0">
                <a:latin typeface="Verdana"/>
                <a:cs typeface="Verdana"/>
              </a:rPr>
              <a:t>to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235" dirty="0">
                <a:latin typeface="Verdana"/>
                <a:cs typeface="Verdana"/>
              </a:rPr>
              <a:t>oth</a:t>
            </a:r>
            <a:r>
              <a:rPr sz="2600" spc="-254" dirty="0">
                <a:latin typeface="Verdana"/>
                <a:cs typeface="Verdana"/>
              </a:rPr>
              <a:t>e</a:t>
            </a:r>
            <a:r>
              <a:rPr sz="2600" spc="-85" dirty="0">
                <a:latin typeface="Verdana"/>
                <a:cs typeface="Verdana"/>
              </a:rPr>
              <a:t>r</a:t>
            </a:r>
            <a:r>
              <a:rPr sz="2600" spc="-335" dirty="0">
                <a:latin typeface="Verdana"/>
                <a:cs typeface="Verdana"/>
              </a:rPr>
              <a:t>’</a:t>
            </a:r>
            <a:r>
              <a:rPr sz="2600" spc="-360" dirty="0">
                <a:latin typeface="Verdana"/>
                <a:cs typeface="Verdana"/>
              </a:rPr>
              <a:t>s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254" dirty="0">
                <a:latin typeface="Verdana"/>
                <a:cs typeface="Verdana"/>
              </a:rPr>
              <a:t>attitude</a:t>
            </a:r>
            <a:r>
              <a:rPr sz="2600" spc="-195" dirty="0">
                <a:latin typeface="Verdana"/>
                <a:cs typeface="Verdana"/>
              </a:rPr>
              <a:t> </a:t>
            </a:r>
            <a:r>
              <a:rPr sz="2600" spc="-270" dirty="0">
                <a:latin typeface="Verdana"/>
                <a:cs typeface="Verdana"/>
              </a:rPr>
              <a:t>&amp;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130" dirty="0">
                <a:latin typeface="Verdana"/>
                <a:cs typeface="Verdana"/>
              </a:rPr>
              <a:t>r</a:t>
            </a:r>
            <a:r>
              <a:rPr sz="2600" spc="-229" dirty="0">
                <a:latin typeface="Verdana"/>
                <a:cs typeface="Verdana"/>
              </a:rPr>
              <a:t>eacti</a:t>
            </a:r>
            <a:r>
              <a:rPr sz="2600" spc="-290" dirty="0">
                <a:latin typeface="Verdana"/>
                <a:cs typeface="Verdana"/>
              </a:rPr>
              <a:t>o</a:t>
            </a:r>
            <a:r>
              <a:rPr sz="2600" spc="-355" dirty="0">
                <a:latin typeface="Verdana"/>
                <a:cs typeface="Verdana"/>
              </a:rPr>
              <a:t>ns</a:t>
            </a:r>
            <a:endParaRPr sz="2600">
              <a:latin typeface="Verdana"/>
              <a:cs typeface="Verdana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Should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have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capability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being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trusted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others.</a:t>
            </a:r>
            <a:endParaRPr sz="2600">
              <a:latin typeface="Trebuchet MS"/>
              <a:cs typeface="Trebuchet MS"/>
            </a:endParaRPr>
          </a:p>
          <a:p>
            <a:pPr marL="287020" marR="30670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Should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have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respect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personal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autonomy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patients.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120" dirty="0">
                <a:latin typeface="Trebuchet MS"/>
                <a:cs typeface="Trebuchet MS"/>
              </a:rPr>
              <a:t>hou</a:t>
            </a:r>
            <a:r>
              <a:rPr sz="2600" spc="-55" dirty="0">
                <a:latin typeface="Trebuchet MS"/>
                <a:cs typeface="Trebuchet MS"/>
              </a:rPr>
              <a:t>l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t</a:t>
            </a:r>
            <a:r>
              <a:rPr sz="2600" spc="-75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r</a:t>
            </a:r>
            <a:r>
              <a:rPr sz="2600" spc="-204" dirty="0">
                <a:latin typeface="Trebuchet MS"/>
                <a:cs typeface="Trebuchet MS"/>
              </a:rPr>
              <a:t>ate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ac</a:t>
            </a:r>
            <a:r>
              <a:rPr sz="2600" spc="-165" dirty="0">
                <a:latin typeface="Trebuchet MS"/>
                <a:cs typeface="Trebuchet MS"/>
              </a:rPr>
              <a:t>cept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pati</a:t>
            </a:r>
            <a:r>
              <a:rPr sz="2600" spc="-215" dirty="0">
                <a:latin typeface="Trebuchet MS"/>
                <a:cs typeface="Trebuchet MS"/>
              </a:rPr>
              <a:t>e</a:t>
            </a:r>
            <a:r>
              <a:rPr sz="2600" spc="-150" dirty="0">
                <a:latin typeface="Trebuchet MS"/>
                <a:cs typeface="Trebuchet MS"/>
              </a:rPr>
              <a:t>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po</a:t>
            </a:r>
            <a:r>
              <a:rPr sz="2600" spc="-50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vi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235" dirty="0">
                <a:latin typeface="Trebuchet MS"/>
                <a:cs typeface="Trebuchet MS"/>
              </a:rPr>
              <a:t>w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475233"/>
            <a:ext cx="841438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60" dirty="0"/>
              <a:t>Characteristics </a:t>
            </a:r>
            <a:r>
              <a:rPr spc="155" dirty="0"/>
              <a:t>or</a:t>
            </a:r>
            <a:r>
              <a:rPr spc="320" dirty="0"/>
              <a:t> </a:t>
            </a:r>
            <a:r>
              <a:rPr spc="235" dirty="0"/>
              <a:t>qualities</a:t>
            </a:r>
            <a:r>
              <a:rPr spc="330" dirty="0"/>
              <a:t> </a:t>
            </a:r>
            <a:r>
              <a:rPr spc="235" dirty="0"/>
              <a:t>of</a:t>
            </a:r>
            <a:r>
              <a:rPr spc="315" dirty="0"/>
              <a:t> </a:t>
            </a:r>
            <a:r>
              <a:rPr spc="275" dirty="0"/>
              <a:t>counsellor…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204086"/>
            <a:ext cx="2560955" cy="46240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7020" marR="474980" indent="-274320">
              <a:lnSpc>
                <a:spcPts val="2590"/>
              </a:lnSpc>
              <a:spcBef>
                <a:spcPts val="425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020" algn="l"/>
              </a:tabLst>
            </a:pPr>
            <a:r>
              <a:rPr sz="2400" b="1" i="1" spc="10" dirty="0">
                <a:latin typeface="Trebuchet MS"/>
                <a:cs typeface="Trebuchet MS"/>
              </a:rPr>
              <a:t>In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165" dirty="0">
                <a:latin typeface="Trebuchet MS"/>
                <a:cs typeface="Trebuchet MS"/>
              </a:rPr>
              <a:t>e</a:t>
            </a:r>
            <a:r>
              <a:rPr sz="2400" b="1" i="1" spc="-125" dirty="0">
                <a:latin typeface="Trebuchet MS"/>
                <a:cs typeface="Trebuchet MS"/>
              </a:rPr>
              <a:t>r</a:t>
            </a:r>
            <a:r>
              <a:rPr sz="2400" b="1" i="1" spc="-50" dirty="0">
                <a:latin typeface="Trebuchet MS"/>
                <a:cs typeface="Trebuchet MS"/>
              </a:rPr>
              <a:t>p</a:t>
            </a:r>
            <a:r>
              <a:rPr sz="2400" b="1" i="1" spc="-165" dirty="0">
                <a:latin typeface="Trebuchet MS"/>
                <a:cs typeface="Trebuchet MS"/>
              </a:rPr>
              <a:t>e</a:t>
            </a:r>
            <a:r>
              <a:rPr sz="2400" b="1" i="1" spc="-80" dirty="0">
                <a:latin typeface="Trebuchet MS"/>
                <a:cs typeface="Trebuchet MS"/>
              </a:rPr>
              <a:t>r</a:t>
            </a:r>
            <a:r>
              <a:rPr sz="2400" b="1" i="1" spc="-200" dirty="0">
                <a:latin typeface="Trebuchet MS"/>
                <a:cs typeface="Trebuchet MS"/>
              </a:rPr>
              <a:t>s</a:t>
            </a:r>
            <a:r>
              <a:rPr sz="2400" b="1" i="1" spc="-30" dirty="0">
                <a:latin typeface="Trebuchet MS"/>
                <a:cs typeface="Trebuchet MS"/>
              </a:rPr>
              <a:t>o</a:t>
            </a:r>
            <a:r>
              <a:rPr sz="2400" b="1" i="1" spc="-60" dirty="0">
                <a:latin typeface="Trebuchet MS"/>
                <a:cs typeface="Trebuchet MS"/>
              </a:rPr>
              <a:t>n</a:t>
            </a:r>
            <a:r>
              <a:rPr sz="2400" b="1" i="1" spc="-75" dirty="0">
                <a:latin typeface="Trebuchet MS"/>
                <a:cs typeface="Trebuchet MS"/>
              </a:rPr>
              <a:t>a</a:t>
            </a:r>
            <a:r>
              <a:rPr sz="2400" b="1" i="1" spc="-140" dirty="0">
                <a:latin typeface="Trebuchet MS"/>
                <a:cs typeface="Trebuchet MS"/>
              </a:rPr>
              <a:t>l  </a:t>
            </a:r>
            <a:r>
              <a:rPr sz="2400" b="1" i="1" spc="-210" dirty="0">
                <a:latin typeface="Trebuchet MS"/>
                <a:cs typeface="Trebuchet MS"/>
              </a:rPr>
              <a:t>r</a:t>
            </a:r>
            <a:r>
              <a:rPr sz="2400" b="1" i="1" spc="-105" dirty="0">
                <a:latin typeface="Trebuchet MS"/>
                <a:cs typeface="Trebuchet MS"/>
              </a:rPr>
              <a:t>el</a:t>
            </a:r>
            <a:r>
              <a:rPr sz="2400" b="1" i="1" spc="-150" dirty="0">
                <a:latin typeface="Trebuchet MS"/>
                <a:cs typeface="Trebuchet MS"/>
              </a:rPr>
              <a:t>a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65" dirty="0">
                <a:latin typeface="Trebuchet MS"/>
                <a:cs typeface="Trebuchet MS"/>
              </a:rPr>
              <a:t>i</a:t>
            </a:r>
            <a:r>
              <a:rPr sz="2400" b="1" i="1" spc="-125" dirty="0">
                <a:latin typeface="Trebuchet MS"/>
                <a:cs typeface="Trebuchet MS"/>
              </a:rPr>
              <a:t>o</a:t>
            </a:r>
            <a:r>
              <a:rPr sz="2400" b="1" i="1" spc="-85" dirty="0">
                <a:latin typeface="Trebuchet MS"/>
                <a:cs typeface="Trebuchet MS"/>
              </a:rPr>
              <a:t>nshi</a:t>
            </a:r>
            <a:r>
              <a:rPr sz="2400" b="1" i="1" spc="-120" dirty="0">
                <a:latin typeface="Trebuchet MS"/>
                <a:cs typeface="Trebuchet MS"/>
              </a:rPr>
              <a:t>p</a:t>
            </a:r>
            <a:r>
              <a:rPr sz="2400" b="1" i="1" spc="-200" dirty="0">
                <a:latin typeface="Trebuchet MS"/>
                <a:cs typeface="Trebuchet MS"/>
              </a:rPr>
              <a:t>s</a:t>
            </a:r>
            <a:r>
              <a:rPr sz="2400" b="1" i="1" spc="-26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75" dirty="0">
                <a:latin typeface="Trebuchet MS"/>
                <a:cs typeface="Trebuchet MS"/>
              </a:rPr>
              <a:t>F</a:t>
            </a:r>
            <a:r>
              <a:rPr sz="2400" spc="-45" dirty="0">
                <a:latin typeface="Trebuchet MS"/>
                <a:cs typeface="Trebuchet MS"/>
              </a:rPr>
              <a:t>r</a:t>
            </a:r>
            <a:r>
              <a:rPr sz="2400" spc="-165" dirty="0">
                <a:latin typeface="Trebuchet MS"/>
                <a:cs typeface="Trebuchet MS"/>
              </a:rPr>
              <a:t>iend</a:t>
            </a:r>
            <a:r>
              <a:rPr sz="2400" spc="-120" dirty="0">
                <a:latin typeface="Trebuchet MS"/>
                <a:cs typeface="Trebuchet MS"/>
              </a:rPr>
              <a:t>l</a:t>
            </a:r>
            <a:r>
              <a:rPr sz="2400" spc="-135" dirty="0">
                <a:latin typeface="Trebuchet MS"/>
                <a:cs typeface="Trebuchet MS"/>
              </a:rPr>
              <a:t>y</a:t>
            </a:r>
            <a:r>
              <a:rPr sz="2400" spc="-95" dirty="0">
                <a:latin typeface="Trebuchet MS"/>
                <a:cs typeface="Trebuchet MS"/>
              </a:rPr>
              <a:t> </a:t>
            </a:r>
            <a:r>
              <a:rPr sz="2400" spc="-175" dirty="0">
                <a:latin typeface="Trebuchet MS"/>
                <a:cs typeface="Trebuchet MS"/>
              </a:rPr>
              <a:t>na</a:t>
            </a:r>
            <a:r>
              <a:rPr sz="2400" spc="-90" dirty="0">
                <a:latin typeface="Trebuchet MS"/>
                <a:cs typeface="Trebuchet MS"/>
              </a:rPr>
              <a:t>tu</a:t>
            </a:r>
            <a:r>
              <a:rPr sz="2400" spc="-125" dirty="0">
                <a:latin typeface="Trebuchet MS"/>
                <a:cs typeface="Trebuchet MS"/>
              </a:rPr>
              <a:t>r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endParaRPr sz="2400">
              <a:latin typeface="Trebuchet MS"/>
              <a:cs typeface="Trebuchet MS"/>
            </a:endParaRPr>
          </a:p>
          <a:p>
            <a:pPr marL="287020" marR="532765" indent="-274320">
              <a:lnSpc>
                <a:spcPts val="259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145" dirty="0">
                <a:latin typeface="Trebuchet MS"/>
                <a:cs typeface="Trebuchet MS"/>
              </a:rPr>
              <a:t>Sympathetic </a:t>
            </a:r>
            <a:r>
              <a:rPr sz="2400" spc="-14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unders</a:t>
            </a:r>
            <a:r>
              <a:rPr sz="2400" spc="-95" dirty="0">
                <a:latin typeface="Trebuchet MS"/>
                <a:cs typeface="Trebuchet MS"/>
              </a:rPr>
              <a:t>t</a:t>
            </a:r>
            <a:r>
              <a:rPr sz="2400" spc="-155" dirty="0">
                <a:latin typeface="Trebuchet MS"/>
                <a:cs typeface="Trebuchet MS"/>
              </a:rPr>
              <a:t>anding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120" dirty="0">
                <a:latin typeface="Trebuchet MS"/>
                <a:cs typeface="Trebuchet MS"/>
              </a:rPr>
              <a:t>Sincerity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160" dirty="0">
                <a:latin typeface="Trebuchet MS"/>
                <a:cs typeface="Trebuchet MS"/>
              </a:rPr>
              <a:t>Tactfulness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155" dirty="0">
                <a:latin typeface="Trebuchet MS"/>
                <a:cs typeface="Trebuchet MS"/>
              </a:rPr>
              <a:t>Patience</a:t>
            </a:r>
            <a:endParaRPr sz="2400">
              <a:latin typeface="Trebuchet MS"/>
              <a:cs typeface="Trebuchet MS"/>
            </a:endParaRPr>
          </a:p>
          <a:p>
            <a:pPr marL="287020" marR="5080" indent="-274320">
              <a:lnSpc>
                <a:spcPts val="2590"/>
              </a:lnSpc>
              <a:spcBef>
                <a:spcPts val="64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75" dirty="0">
                <a:latin typeface="Trebuchet MS"/>
                <a:cs typeface="Trebuchet MS"/>
              </a:rPr>
              <a:t>Abil</a:t>
            </a:r>
            <a:r>
              <a:rPr sz="2400" spc="-135" dirty="0">
                <a:latin typeface="Trebuchet MS"/>
                <a:cs typeface="Trebuchet MS"/>
              </a:rPr>
              <a:t>it</a:t>
            </a:r>
            <a:r>
              <a:rPr sz="2400" spc="-185" dirty="0">
                <a:latin typeface="Trebuchet MS"/>
                <a:cs typeface="Trebuchet MS"/>
              </a:rPr>
              <a:t>y</a:t>
            </a:r>
            <a:r>
              <a:rPr sz="2400" spc="-10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t</a:t>
            </a:r>
            <a:r>
              <a:rPr sz="2400" spc="35" dirty="0">
                <a:latin typeface="Trebuchet MS"/>
                <a:cs typeface="Trebuchet MS"/>
              </a:rPr>
              <a:t>o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main</a:t>
            </a:r>
            <a:r>
              <a:rPr sz="2400" spc="-135" dirty="0">
                <a:latin typeface="Trebuchet MS"/>
                <a:cs typeface="Trebuchet MS"/>
              </a:rPr>
              <a:t>t</a:t>
            </a:r>
            <a:r>
              <a:rPr sz="2400" spc="-254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i</a:t>
            </a:r>
            <a:r>
              <a:rPr sz="2400" spc="-80" dirty="0">
                <a:latin typeface="Trebuchet MS"/>
                <a:cs typeface="Trebuchet MS"/>
              </a:rPr>
              <a:t>n  </a:t>
            </a:r>
            <a:r>
              <a:rPr sz="2400" spc="-150" dirty="0">
                <a:latin typeface="Trebuchet MS"/>
                <a:cs typeface="Trebuchet MS"/>
              </a:rPr>
              <a:t>confidentiality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185" dirty="0">
                <a:latin typeface="Trebuchet MS"/>
                <a:cs typeface="Trebuchet MS"/>
              </a:rPr>
              <a:t>A</a:t>
            </a:r>
            <a:r>
              <a:rPr sz="2400" spc="-155" dirty="0">
                <a:latin typeface="Trebuchet MS"/>
                <a:cs typeface="Trebuchet MS"/>
              </a:rPr>
              <a:t>t</a:t>
            </a:r>
            <a:r>
              <a:rPr sz="2400" spc="-170" dirty="0">
                <a:latin typeface="Trebuchet MS"/>
                <a:cs typeface="Trebuchet MS"/>
              </a:rPr>
              <a:t>t</a:t>
            </a:r>
            <a:r>
              <a:rPr sz="2400" spc="-140" dirty="0">
                <a:latin typeface="Trebuchet MS"/>
                <a:cs typeface="Trebuchet MS"/>
              </a:rPr>
              <a:t>enti</a:t>
            </a:r>
            <a:r>
              <a:rPr sz="2400" spc="-204" dirty="0">
                <a:latin typeface="Trebuchet MS"/>
                <a:cs typeface="Trebuchet MS"/>
              </a:rPr>
              <a:t>v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lis</a:t>
            </a:r>
            <a:r>
              <a:rPr sz="2400" spc="-175" dirty="0">
                <a:latin typeface="Trebuchet MS"/>
                <a:cs typeface="Trebuchet MS"/>
              </a:rPr>
              <a:t>t</a:t>
            </a:r>
            <a:r>
              <a:rPr sz="2400" spc="-105" dirty="0">
                <a:latin typeface="Trebuchet MS"/>
                <a:cs typeface="Trebuchet MS"/>
              </a:rPr>
              <a:t>ener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31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55" dirty="0">
                <a:latin typeface="Trebuchet MS"/>
                <a:cs typeface="Trebuchet MS"/>
              </a:rPr>
              <a:t>Show</a:t>
            </a:r>
            <a:r>
              <a:rPr sz="2400" spc="-12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concern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19698" y="1201039"/>
            <a:ext cx="2764790" cy="47250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7020" marR="626110" indent="-274320">
              <a:lnSpc>
                <a:spcPts val="2590"/>
              </a:lnSpc>
              <a:spcBef>
                <a:spcPts val="425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020" algn="l"/>
              </a:tabLst>
            </a:pPr>
            <a:r>
              <a:rPr sz="2400" b="1" i="1" spc="-90" dirty="0">
                <a:latin typeface="Trebuchet MS"/>
                <a:cs typeface="Trebuchet MS"/>
              </a:rPr>
              <a:t>Scholastic </a:t>
            </a:r>
            <a:r>
              <a:rPr sz="2400" b="1" i="1" spc="-85" dirty="0">
                <a:latin typeface="Trebuchet MS"/>
                <a:cs typeface="Trebuchet MS"/>
              </a:rPr>
              <a:t> </a:t>
            </a:r>
            <a:r>
              <a:rPr sz="2400" b="1" i="1" spc="-50" dirty="0">
                <a:latin typeface="Trebuchet MS"/>
                <a:cs typeface="Trebuchet MS"/>
              </a:rPr>
              <a:t>p</a:t>
            </a:r>
            <a:r>
              <a:rPr sz="2400" b="1" i="1" spc="-30" dirty="0">
                <a:latin typeface="Trebuchet MS"/>
                <a:cs typeface="Trebuchet MS"/>
              </a:rPr>
              <a:t>o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65" dirty="0">
                <a:latin typeface="Trebuchet MS"/>
                <a:cs typeface="Trebuchet MS"/>
              </a:rPr>
              <a:t>e</a:t>
            </a:r>
            <a:r>
              <a:rPr sz="2400" b="1" i="1" spc="-75" dirty="0">
                <a:latin typeface="Trebuchet MS"/>
                <a:cs typeface="Trebuchet MS"/>
              </a:rPr>
              <a:t>n</a:t>
            </a:r>
            <a:r>
              <a:rPr sz="2400" b="1" i="1" spc="-170" dirty="0">
                <a:latin typeface="Trebuchet MS"/>
                <a:cs typeface="Trebuchet MS"/>
              </a:rPr>
              <a:t>t</a:t>
            </a:r>
            <a:r>
              <a:rPr sz="2400" b="1" i="1" spc="-150" dirty="0">
                <a:latin typeface="Trebuchet MS"/>
                <a:cs typeface="Trebuchet MS"/>
              </a:rPr>
              <a:t>ia</a:t>
            </a:r>
            <a:r>
              <a:rPr sz="2400" b="1" i="1" spc="-114" dirty="0">
                <a:latin typeface="Trebuchet MS"/>
                <a:cs typeface="Trebuchet MS"/>
              </a:rPr>
              <a:t>l</a:t>
            </a:r>
            <a:r>
              <a:rPr sz="2400" b="1" i="1" spc="-145" dirty="0">
                <a:latin typeface="Trebuchet MS"/>
                <a:cs typeface="Trebuchet MS"/>
              </a:rPr>
              <a:t>i</a:t>
            </a:r>
            <a:r>
              <a:rPr sz="2400" b="1" i="1" spc="-190" dirty="0">
                <a:latin typeface="Trebuchet MS"/>
                <a:cs typeface="Trebuchet MS"/>
              </a:rPr>
              <a:t>t</a:t>
            </a:r>
            <a:r>
              <a:rPr sz="2400" b="1" i="1" spc="-155" dirty="0">
                <a:latin typeface="Trebuchet MS"/>
                <a:cs typeface="Trebuchet MS"/>
              </a:rPr>
              <a:t>ies</a:t>
            </a:r>
            <a:r>
              <a:rPr sz="2400" b="1" i="1" spc="-26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8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40" dirty="0">
                <a:latin typeface="Trebuchet MS"/>
                <a:cs typeface="Trebuchet MS"/>
              </a:rPr>
              <a:t>R</a:t>
            </a:r>
            <a:r>
              <a:rPr sz="2400" spc="-155" dirty="0">
                <a:latin typeface="Trebuchet MS"/>
                <a:cs typeface="Trebuchet MS"/>
              </a:rPr>
              <a:t>el</a:t>
            </a:r>
            <a:r>
              <a:rPr sz="2400" spc="-245" dirty="0">
                <a:latin typeface="Trebuchet MS"/>
                <a:cs typeface="Trebuchet MS"/>
              </a:rPr>
              <a:t>e</a:t>
            </a:r>
            <a:r>
              <a:rPr sz="2400" spc="-175" dirty="0">
                <a:latin typeface="Trebuchet MS"/>
                <a:cs typeface="Trebuchet MS"/>
              </a:rPr>
              <a:t>v</a:t>
            </a:r>
            <a:r>
              <a:rPr sz="2400" spc="-185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nt</a:t>
            </a:r>
            <a:r>
              <a:rPr sz="2400" spc="-85" dirty="0">
                <a:latin typeface="Trebuchet MS"/>
                <a:cs typeface="Trebuchet MS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kn</a:t>
            </a:r>
            <a:r>
              <a:rPr sz="2400" spc="-80" dirty="0">
                <a:latin typeface="Trebuchet MS"/>
                <a:cs typeface="Trebuchet MS"/>
              </a:rPr>
              <a:t>o</a:t>
            </a:r>
            <a:r>
              <a:rPr sz="2400" spc="-140" dirty="0">
                <a:latin typeface="Trebuchet MS"/>
                <a:cs typeface="Trebuchet MS"/>
              </a:rPr>
              <a:t>wle</a:t>
            </a:r>
            <a:r>
              <a:rPr sz="2400" spc="-155" dirty="0">
                <a:latin typeface="Trebuchet MS"/>
                <a:cs typeface="Trebuchet MS"/>
              </a:rPr>
              <a:t>d</a:t>
            </a:r>
            <a:r>
              <a:rPr sz="2400" spc="-135" dirty="0">
                <a:latin typeface="Trebuchet MS"/>
                <a:cs typeface="Trebuchet MS"/>
              </a:rPr>
              <a:t>g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endParaRPr sz="2400">
              <a:latin typeface="Trebuchet MS"/>
              <a:cs typeface="Trebuchet MS"/>
            </a:endParaRPr>
          </a:p>
          <a:p>
            <a:pPr marL="287020" marR="956310" indent="-274320">
              <a:lnSpc>
                <a:spcPts val="259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114" dirty="0">
                <a:latin typeface="Trebuchet MS"/>
                <a:cs typeface="Trebuchet MS"/>
              </a:rPr>
              <a:t>M</a:t>
            </a:r>
            <a:r>
              <a:rPr sz="2400" spc="75" dirty="0">
                <a:latin typeface="Trebuchet MS"/>
                <a:cs typeface="Trebuchet MS"/>
              </a:rPr>
              <a:t>o</a:t>
            </a:r>
            <a:r>
              <a:rPr sz="2400" spc="-160" dirty="0">
                <a:latin typeface="Trebuchet MS"/>
                <a:cs typeface="Trebuchet MS"/>
              </a:rPr>
              <a:t>tivated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&amp;  </a:t>
            </a:r>
            <a:r>
              <a:rPr sz="2400" spc="-130" dirty="0">
                <a:latin typeface="Trebuchet MS"/>
                <a:cs typeface="Trebuchet MS"/>
              </a:rPr>
              <a:t>committed</a:t>
            </a:r>
            <a:endParaRPr sz="2400">
              <a:latin typeface="Trebuchet MS"/>
              <a:cs typeface="Trebuchet MS"/>
            </a:endParaRPr>
          </a:p>
          <a:p>
            <a:pPr marL="287020" marR="269240" indent="-274320">
              <a:lnSpc>
                <a:spcPct val="90000"/>
              </a:lnSpc>
              <a:spcBef>
                <a:spcPts val="57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120" dirty="0">
                <a:latin typeface="Trebuchet MS"/>
                <a:cs typeface="Trebuchet MS"/>
              </a:rPr>
              <a:t>A</a:t>
            </a:r>
            <a:r>
              <a:rPr sz="2400" spc="-180" dirty="0">
                <a:latin typeface="Trebuchet MS"/>
                <a:cs typeface="Trebuchet MS"/>
              </a:rPr>
              <a:t>w</a:t>
            </a:r>
            <a:r>
              <a:rPr sz="2400" spc="-120" dirty="0">
                <a:latin typeface="Trebuchet MS"/>
                <a:cs typeface="Trebuchet MS"/>
              </a:rPr>
              <a:t>a</a:t>
            </a:r>
            <a:r>
              <a:rPr sz="2400" spc="-25" dirty="0">
                <a:latin typeface="Trebuchet MS"/>
                <a:cs typeface="Trebuchet MS"/>
              </a:rPr>
              <a:t>r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polici</a:t>
            </a:r>
            <a:r>
              <a:rPr sz="2400" spc="-120" dirty="0">
                <a:latin typeface="Trebuchet MS"/>
                <a:cs typeface="Trebuchet MS"/>
              </a:rPr>
              <a:t>e</a:t>
            </a:r>
            <a:r>
              <a:rPr sz="2400" spc="-100" dirty="0">
                <a:latin typeface="Trebuchet MS"/>
                <a:cs typeface="Trebuchet MS"/>
              </a:rPr>
              <a:t>s</a:t>
            </a:r>
            <a:r>
              <a:rPr sz="2400" spc="-315" dirty="0">
                <a:latin typeface="Trebuchet MS"/>
                <a:cs typeface="Trebuchet MS"/>
              </a:rPr>
              <a:t>,  </a:t>
            </a:r>
            <a:r>
              <a:rPr sz="2400" spc="-190" dirty="0">
                <a:latin typeface="Trebuchet MS"/>
                <a:cs typeface="Trebuchet MS"/>
              </a:rPr>
              <a:t>beliefs, 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mi</a:t>
            </a:r>
            <a:r>
              <a:rPr sz="2400" spc="-110" dirty="0">
                <a:latin typeface="Trebuchet MS"/>
                <a:cs typeface="Trebuchet MS"/>
              </a:rPr>
              <a:t>s</a:t>
            </a:r>
            <a:r>
              <a:rPr sz="2400" spc="-105" dirty="0">
                <a:latin typeface="Trebuchet MS"/>
                <a:cs typeface="Trebuchet MS"/>
              </a:rPr>
              <a:t>conce</a:t>
            </a:r>
            <a:r>
              <a:rPr sz="2400" spc="-170" dirty="0">
                <a:latin typeface="Trebuchet MS"/>
                <a:cs typeface="Trebuchet MS"/>
              </a:rPr>
              <a:t>p</a:t>
            </a:r>
            <a:r>
              <a:rPr sz="2400" spc="-135" dirty="0">
                <a:latin typeface="Trebuchet MS"/>
                <a:cs typeface="Trebuchet MS"/>
              </a:rPr>
              <a:t>t</a:t>
            </a:r>
            <a:r>
              <a:rPr sz="2400" spc="-75" dirty="0">
                <a:latin typeface="Trebuchet MS"/>
                <a:cs typeface="Trebuchet MS"/>
              </a:rPr>
              <a:t>io</a:t>
            </a:r>
            <a:r>
              <a:rPr sz="2400" spc="-95" dirty="0">
                <a:latin typeface="Trebuchet MS"/>
                <a:cs typeface="Trebuchet MS"/>
              </a:rPr>
              <a:t>n</a:t>
            </a:r>
            <a:r>
              <a:rPr sz="2400" spc="-8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&amp;  </a:t>
            </a:r>
            <a:r>
              <a:rPr sz="2400" spc="-40" dirty="0">
                <a:latin typeface="Trebuchet MS"/>
                <a:cs typeface="Trebuchet MS"/>
              </a:rPr>
              <a:t>rumors </a:t>
            </a:r>
            <a:r>
              <a:rPr sz="2400" spc="-140" dirty="0">
                <a:latin typeface="Trebuchet MS"/>
                <a:cs typeface="Trebuchet MS"/>
              </a:rPr>
              <a:t>in </a:t>
            </a:r>
            <a:r>
              <a:rPr sz="2400" spc="-13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community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ts val="2735"/>
              </a:lnSpc>
              <a:spcBef>
                <a:spcPts val="31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80" dirty="0">
                <a:latin typeface="Trebuchet MS"/>
                <a:cs typeface="Trebuchet MS"/>
              </a:rPr>
              <a:t>Possess common</a:t>
            </a:r>
            <a:endParaRPr sz="2400">
              <a:latin typeface="Trebuchet MS"/>
              <a:cs typeface="Trebuchet MS"/>
            </a:endParaRPr>
          </a:p>
          <a:p>
            <a:pPr marL="287020">
              <a:lnSpc>
                <a:spcPts val="2735"/>
              </a:lnSpc>
            </a:pPr>
            <a:r>
              <a:rPr sz="2400" spc="-114" dirty="0">
                <a:latin typeface="Trebuchet MS"/>
                <a:cs typeface="Trebuchet MS"/>
              </a:rPr>
              <a:t>sense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31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25" dirty="0">
                <a:latin typeface="Trebuchet MS"/>
                <a:cs typeface="Trebuchet MS"/>
              </a:rPr>
              <a:t>Good</a:t>
            </a:r>
            <a:r>
              <a:rPr sz="2400" spc="-130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judgment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99029" y="1201038"/>
            <a:ext cx="2437765" cy="47269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87020" marR="440690" indent="-274955">
              <a:lnSpc>
                <a:spcPts val="2810"/>
              </a:lnSpc>
              <a:spcBef>
                <a:spcPts val="44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655" algn="l"/>
              </a:tabLst>
            </a:pPr>
            <a:r>
              <a:rPr sz="2600" b="1" i="1" spc="-105" dirty="0">
                <a:latin typeface="Trebuchet MS"/>
                <a:cs typeface="Trebuchet MS"/>
              </a:rPr>
              <a:t>Personal </a:t>
            </a:r>
            <a:r>
              <a:rPr sz="2600" b="1" i="1" spc="-100" dirty="0">
                <a:latin typeface="Trebuchet MS"/>
                <a:cs typeface="Trebuchet MS"/>
              </a:rPr>
              <a:t> </a:t>
            </a:r>
            <a:r>
              <a:rPr sz="2600" b="1" i="1" spc="-105" dirty="0">
                <a:latin typeface="Trebuchet MS"/>
                <a:cs typeface="Trebuchet MS"/>
              </a:rPr>
              <a:t>a</a:t>
            </a:r>
            <a:r>
              <a:rPr sz="2600" b="1" i="1" spc="-130" dirty="0">
                <a:latin typeface="Trebuchet MS"/>
                <a:cs typeface="Trebuchet MS"/>
              </a:rPr>
              <a:t>d</a:t>
            </a:r>
            <a:r>
              <a:rPr sz="2600" b="1" i="1" spc="-195" dirty="0">
                <a:latin typeface="Trebuchet MS"/>
                <a:cs typeface="Trebuchet MS"/>
              </a:rPr>
              <a:t>ju</a:t>
            </a:r>
            <a:r>
              <a:rPr sz="2600" b="1" i="1" spc="-175" dirty="0">
                <a:latin typeface="Trebuchet MS"/>
                <a:cs typeface="Trebuchet MS"/>
              </a:rPr>
              <a:t>s</a:t>
            </a:r>
            <a:r>
              <a:rPr sz="2600" b="1" i="1" spc="-210" dirty="0">
                <a:latin typeface="Trebuchet MS"/>
                <a:cs typeface="Trebuchet MS"/>
              </a:rPr>
              <a:t>t</a:t>
            </a:r>
            <a:r>
              <a:rPr sz="2600" b="1" i="1" spc="-65" dirty="0">
                <a:latin typeface="Trebuchet MS"/>
                <a:cs typeface="Trebuchet MS"/>
              </a:rPr>
              <a:t>me</a:t>
            </a:r>
            <a:r>
              <a:rPr sz="2600" b="1" i="1" spc="-45" dirty="0">
                <a:latin typeface="Trebuchet MS"/>
                <a:cs typeface="Trebuchet MS"/>
              </a:rPr>
              <a:t>n</a:t>
            </a:r>
            <a:r>
              <a:rPr sz="2600" b="1" i="1" spc="-210" dirty="0">
                <a:latin typeface="Trebuchet MS"/>
                <a:cs typeface="Trebuchet MS"/>
              </a:rPr>
              <a:t>t</a:t>
            </a:r>
            <a:r>
              <a:rPr sz="2600" b="1" i="1" spc="-285" dirty="0">
                <a:latin typeface="Trebuchet MS"/>
                <a:cs typeface="Trebuchet MS"/>
              </a:rPr>
              <a:t>:</a:t>
            </a:r>
            <a:endParaRPr sz="2600">
              <a:latin typeface="Trebuchet MS"/>
              <a:cs typeface="Trebuchet MS"/>
            </a:endParaRPr>
          </a:p>
          <a:p>
            <a:pPr marL="287020" marR="805180" indent="-274955">
              <a:lnSpc>
                <a:spcPct val="90000"/>
              </a:lnSpc>
              <a:spcBef>
                <a:spcPts val="56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0" dirty="0">
                <a:latin typeface="Trebuchet MS"/>
                <a:cs typeface="Trebuchet MS"/>
              </a:rPr>
              <a:t>Maintain </a:t>
            </a:r>
            <a:r>
              <a:rPr sz="2600" spc="-13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em</a:t>
            </a:r>
            <a:r>
              <a:rPr sz="2600" spc="-75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t</a:t>
            </a:r>
            <a:r>
              <a:rPr sz="2600" spc="-14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70" dirty="0">
                <a:latin typeface="Trebuchet MS"/>
                <a:cs typeface="Trebuchet MS"/>
              </a:rPr>
              <a:t>nal  </a:t>
            </a:r>
            <a:r>
              <a:rPr sz="2600" spc="-165" dirty="0">
                <a:latin typeface="Trebuchet MS"/>
                <a:cs typeface="Trebuchet MS"/>
              </a:rPr>
              <a:t>stability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ts val="281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5" dirty="0">
                <a:latin typeface="Trebuchet MS"/>
                <a:cs typeface="Trebuchet MS"/>
              </a:rPr>
              <a:t>Emotionally </a:t>
            </a:r>
            <a:r>
              <a:rPr sz="2600" spc="-13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und</a:t>
            </a:r>
            <a:r>
              <a:rPr sz="2600" spc="-9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healt</a:t>
            </a:r>
            <a:r>
              <a:rPr sz="2600" spc="-300" dirty="0">
                <a:latin typeface="Trebuchet MS"/>
                <a:cs typeface="Trebuchet MS"/>
              </a:rPr>
              <a:t>h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endParaRPr sz="2600">
              <a:latin typeface="Trebuchet MS"/>
              <a:cs typeface="Trebuchet MS"/>
            </a:endParaRPr>
          </a:p>
          <a:p>
            <a:pPr marL="287020" marR="191770" indent="-274955">
              <a:lnSpc>
                <a:spcPts val="2810"/>
              </a:lnSpc>
              <a:spcBef>
                <a:spcPts val="59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Able</a:t>
            </a:r>
            <a:r>
              <a:rPr sz="2600" spc="-10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accept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criticism</a:t>
            </a:r>
            <a:endParaRPr sz="2600">
              <a:latin typeface="Trebuchet MS"/>
              <a:cs typeface="Trebuchet MS"/>
            </a:endParaRPr>
          </a:p>
          <a:p>
            <a:pPr marL="287020" marR="288925" indent="-274955">
              <a:lnSpc>
                <a:spcPts val="281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35" dirty="0">
                <a:latin typeface="Trebuchet MS"/>
                <a:cs typeface="Trebuchet MS"/>
              </a:rPr>
              <a:t>Kn</a:t>
            </a:r>
            <a:r>
              <a:rPr sz="2600" spc="25" dirty="0">
                <a:latin typeface="Trebuchet MS"/>
                <a:cs typeface="Trebuchet MS"/>
              </a:rPr>
              <a:t>o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0" dirty="0">
                <a:latin typeface="Trebuchet MS"/>
                <a:cs typeface="Trebuchet MS"/>
              </a:rPr>
              <a:t>edge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45" dirty="0">
                <a:latin typeface="Trebuchet MS"/>
                <a:cs typeface="Trebuchet MS"/>
              </a:rPr>
              <a:t>o</a:t>
            </a:r>
            <a:r>
              <a:rPr sz="2600" spc="-275" dirty="0">
                <a:latin typeface="Trebuchet MS"/>
                <a:cs typeface="Trebuchet MS"/>
              </a:rPr>
              <a:t>f  </a:t>
            </a:r>
            <a:r>
              <a:rPr sz="2600" spc="-185" dirty="0">
                <a:latin typeface="Trebuchet MS"/>
                <a:cs typeface="Trebuchet MS"/>
              </a:rPr>
              <a:t>self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4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75" dirty="0">
                <a:latin typeface="Trebuchet MS"/>
                <a:cs typeface="Trebuchet MS"/>
              </a:rPr>
              <a:t>Patience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91440" marR="5080">
              <a:lnSpc>
                <a:spcPts val="3460"/>
              </a:lnSpc>
              <a:spcBef>
                <a:spcPts val="225"/>
              </a:spcBef>
            </a:pPr>
            <a:r>
              <a:rPr spc="260" dirty="0"/>
              <a:t>Characteristics</a:t>
            </a:r>
            <a:r>
              <a:rPr spc="250" dirty="0"/>
              <a:t> </a:t>
            </a:r>
            <a:r>
              <a:rPr spc="150" dirty="0"/>
              <a:t>or</a:t>
            </a:r>
            <a:r>
              <a:rPr spc="320" dirty="0"/>
              <a:t> </a:t>
            </a:r>
            <a:r>
              <a:rPr spc="235" dirty="0"/>
              <a:t>qualities</a:t>
            </a:r>
            <a:r>
              <a:rPr spc="320" dirty="0"/>
              <a:t> </a:t>
            </a:r>
            <a:r>
              <a:rPr spc="225" dirty="0"/>
              <a:t>of </a:t>
            </a:r>
            <a:r>
              <a:rPr spc="-620" dirty="0"/>
              <a:t> </a:t>
            </a:r>
            <a:r>
              <a:rPr spc="275" dirty="0"/>
              <a:t>counsellor…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240662"/>
            <a:ext cx="3002280" cy="3027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38735" indent="-274320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020" algn="l"/>
              </a:tabLst>
            </a:pPr>
            <a:r>
              <a:rPr sz="2600" b="1" i="1" spc="-55" dirty="0">
                <a:latin typeface="Trebuchet MS"/>
                <a:cs typeface="Trebuchet MS"/>
              </a:rPr>
              <a:t>Health</a:t>
            </a:r>
            <a:r>
              <a:rPr sz="2600" b="1" i="1" spc="-95" dirty="0">
                <a:latin typeface="Trebuchet MS"/>
                <a:cs typeface="Trebuchet MS"/>
              </a:rPr>
              <a:t> </a:t>
            </a:r>
            <a:r>
              <a:rPr sz="2600" b="1" i="1" spc="50" dirty="0">
                <a:latin typeface="Trebuchet MS"/>
                <a:cs typeface="Trebuchet MS"/>
              </a:rPr>
              <a:t>&amp;</a:t>
            </a:r>
            <a:r>
              <a:rPr sz="2600" b="1" i="1" spc="-85" dirty="0">
                <a:latin typeface="Trebuchet MS"/>
                <a:cs typeface="Trebuchet MS"/>
              </a:rPr>
              <a:t> </a:t>
            </a:r>
            <a:r>
              <a:rPr sz="2600" b="1" i="1" spc="-110" dirty="0">
                <a:latin typeface="Trebuchet MS"/>
                <a:cs typeface="Trebuchet MS"/>
              </a:rPr>
              <a:t>personal </a:t>
            </a:r>
            <a:r>
              <a:rPr sz="2600" b="1" i="1" spc="-770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appearance:</a:t>
            </a:r>
            <a:endParaRPr sz="2600">
              <a:latin typeface="Trebuchet MS"/>
              <a:cs typeface="Trebuchet MS"/>
            </a:endParaRPr>
          </a:p>
          <a:p>
            <a:pPr marL="287020" marR="57594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55" dirty="0">
                <a:latin typeface="Trebuchet MS"/>
                <a:cs typeface="Trebuchet MS"/>
              </a:rPr>
              <a:t>Pl</a:t>
            </a:r>
            <a:r>
              <a:rPr sz="2600" spc="-195" dirty="0">
                <a:latin typeface="Trebuchet MS"/>
                <a:cs typeface="Trebuchet MS"/>
              </a:rPr>
              <a:t>e</a:t>
            </a:r>
            <a:r>
              <a:rPr sz="2600" spc="-190" dirty="0">
                <a:latin typeface="Trebuchet MS"/>
                <a:cs typeface="Trebuchet MS"/>
              </a:rPr>
              <a:t>as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04" dirty="0">
                <a:latin typeface="Trebuchet MS"/>
                <a:cs typeface="Trebuchet MS"/>
              </a:rPr>
              <a:t>v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&amp;  </a:t>
            </a:r>
            <a:r>
              <a:rPr sz="2600" spc="-175" dirty="0">
                <a:latin typeface="Trebuchet MS"/>
                <a:cs typeface="Trebuchet MS"/>
              </a:rPr>
              <a:t>appearance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65" dirty="0">
                <a:latin typeface="Trebuchet MS"/>
                <a:cs typeface="Trebuchet MS"/>
              </a:rPr>
              <a:t>Vital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60" dirty="0">
                <a:latin typeface="Trebuchet MS"/>
                <a:cs typeface="Trebuchet MS"/>
              </a:rPr>
              <a:t>ty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enduran</a:t>
            </a:r>
            <a:r>
              <a:rPr sz="2600" spc="-145" dirty="0">
                <a:latin typeface="Trebuchet MS"/>
                <a:cs typeface="Trebuchet MS"/>
              </a:rPr>
              <a:t>c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endParaRPr sz="2600">
              <a:latin typeface="Trebuchet MS"/>
              <a:cs typeface="Trebuchet MS"/>
            </a:endParaRPr>
          </a:p>
          <a:p>
            <a:pPr marL="287020" marR="84455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80" dirty="0">
                <a:latin typeface="Trebuchet MS"/>
                <a:cs typeface="Trebuchet MS"/>
              </a:rPr>
              <a:t>F</a:t>
            </a:r>
            <a:r>
              <a:rPr sz="2600" spc="-10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25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</a:t>
            </a:r>
            <a:r>
              <a:rPr sz="2600" spc="-250" dirty="0">
                <a:latin typeface="Trebuchet MS"/>
                <a:cs typeface="Trebuchet MS"/>
              </a:rPr>
              <a:t>n</a:t>
            </a:r>
            <a:r>
              <a:rPr sz="2600" spc="-110" dirty="0">
                <a:latin typeface="Trebuchet MS"/>
                <a:cs typeface="Trebuchet MS"/>
              </a:rPr>
              <a:t>y  </a:t>
            </a:r>
            <a:r>
              <a:rPr sz="2600" spc="-140" dirty="0">
                <a:latin typeface="Trebuchet MS"/>
                <a:cs typeface="Trebuchet MS"/>
              </a:rPr>
              <a:t>mannerism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04210" y="1239189"/>
            <a:ext cx="3101975" cy="310578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020" algn="l"/>
              </a:tabLst>
            </a:pPr>
            <a:r>
              <a:rPr sz="2600" b="1" i="1" spc="-114" dirty="0">
                <a:latin typeface="Trebuchet MS"/>
                <a:cs typeface="Trebuchet MS"/>
              </a:rPr>
              <a:t>Leadership</a:t>
            </a:r>
            <a:r>
              <a:rPr sz="2600" b="1" i="1" spc="-80" dirty="0">
                <a:latin typeface="Trebuchet MS"/>
                <a:cs typeface="Trebuchet MS"/>
              </a:rPr>
              <a:t> </a:t>
            </a:r>
            <a:r>
              <a:rPr sz="2600" b="1" i="1" spc="-190" dirty="0">
                <a:latin typeface="Trebuchet MS"/>
                <a:cs typeface="Trebuchet MS"/>
              </a:rPr>
              <a:t>skills: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20" dirty="0">
                <a:latin typeface="Trebuchet MS"/>
                <a:cs typeface="Trebuchet MS"/>
              </a:rPr>
              <a:t>Ability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stimulate</a:t>
            </a:r>
            <a:endParaRPr sz="2600">
              <a:latin typeface="Trebuchet MS"/>
              <a:cs typeface="Trebuchet MS"/>
            </a:endParaRPr>
          </a:p>
          <a:p>
            <a:pPr marL="286385" marR="10033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55" dirty="0">
                <a:latin typeface="Trebuchet MS"/>
                <a:cs typeface="Trebuchet MS"/>
              </a:rPr>
              <a:t>Rein</a:t>
            </a: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r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im</a:t>
            </a:r>
            <a:r>
              <a:rPr sz="2600" spc="-40" dirty="0">
                <a:latin typeface="Trebuchet MS"/>
                <a:cs typeface="Trebuchet MS"/>
              </a:rPr>
              <a:t>po</a:t>
            </a:r>
            <a:r>
              <a:rPr sz="2600" spc="25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tant  </a:t>
            </a:r>
            <a:r>
              <a:rPr sz="2600" spc="-130" dirty="0">
                <a:latin typeface="Trebuchet MS"/>
                <a:cs typeface="Trebuchet MS"/>
              </a:rPr>
              <a:t>information</a:t>
            </a:r>
            <a:endParaRPr sz="2600">
              <a:latin typeface="Trebuchet MS"/>
              <a:cs typeface="Trebuchet MS"/>
            </a:endParaRPr>
          </a:p>
          <a:p>
            <a:pPr marL="286385" marR="508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120" dirty="0">
                <a:latin typeface="Trebuchet MS"/>
                <a:cs typeface="Trebuchet MS"/>
              </a:rPr>
              <a:t>D</a:t>
            </a:r>
            <a:r>
              <a:rPr sz="2600" spc="60" dirty="0">
                <a:latin typeface="Trebuchet MS"/>
                <a:cs typeface="Trebuchet MS"/>
              </a:rPr>
              <a:t>i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70" dirty="0">
                <a:latin typeface="Trebuchet MS"/>
                <a:cs typeface="Trebuchet MS"/>
              </a:rPr>
              <a:t>ect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coun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40" dirty="0">
                <a:latin typeface="Trebuchet MS"/>
                <a:cs typeface="Trebuchet MS"/>
              </a:rPr>
              <a:t>ee 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w</a:t>
            </a:r>
            <a:r>
              <a:rPr sz="2600" spc="-235" dirty="0">
                <a:latin typeface="Trebuchet MS"/>
                <a:cs typeface="Trebuchet MS"/>
              </a:rPr>
              <a:t>a</a:t>
            </a:r>
            <a:r>
              <a:rPr sz="2600" spc="-160" dirty="0">
                <a:latin typeface="Trebuchet MS"/>
                <a:cs typeface="Trebuchet MS"/>
              </a:rPr>
              <a:t>y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lv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the  </a:t>
            </a:r>
            <a:r>
              <a:rPr sz="2600" spc="-125" dirty="0">
                <a:latin typeface="Trebuchet MS"/>
                <a:cs typeface="Trebuchet MS"/>
              </a:rPr>
              <a:t>problem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81698" y="1316862"/>
            <a:ext cx="2256790" cy="34245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5080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655" algn="l"/>
              </a:tabLst>
            </a:pPr>
            <a:r>
              <a:rPr sz="2600" b="1" i="1" spc="-20" dirty="0">
                <a:latin typeface="Trebuchet MS"/>
                <a:cs typeface="Trebuchet MS"/>
              </a:rPr>
              <a:t>P</a:t>
            </a:r>
            <a:r>
              <a:rPr sz="2600" b="1" i="1" spc="-10" dirty="0">
                <a:latin typeface="Trebuchet MS"/>
                <a:cs typeface="Trebuchet MS"/>
              </a:rPr>
              <a:t>h</a:t>
            </a:r>
            <a:r>
              <a:rPr sz="2600" b="1" i="1" spc="-140" dirty="0">
                <a:latin typeface="Trebuchet MS"/>
                <a:cs typeface="Trebuchet MS"/>
              </a:rPr>
              <a:t>ilo</a:t>
            </a:r>
            <a:r>
              <a:rPr sz="2600" b="1" i="1" spc="-145" dirty="0">
                <a:latin typeface="Trebuchet MS"/>
                <a:cs typeface="Trebuchet MS"/>
              </a:rPr>
              <a:t>s</a:t>
            </a:r>
            <a:r>
              <a:rPr sz="2600" b="1" i="1" spc="-35" dirty="0">
                <a:latin typeface="Trebuchet MS"/>
                <a:cs typeface="Trebuchet MS"/>
              </a:rPr>
              <a:t>o</a:t>
            </a:r>
            <a:r>
              <a:rPr sz="2600" b="1" i="1" spc="-30" dirty="0">
                <a:latin typeface="Trebuchet MS"/>
                <a:cs typeface="Trebuchet MS"/>
              </a:rPr>
              <a:t>p</a:t>
            </a:r>
            <a:r>
              <a:rPr sz="2600" b="1" i="1" spc="-75" dirty="0">
                <a:latin typeface="Trebuchet MS"/>
                <a:cs typeface="Trebuchet MS"/>
              </a:rPr>
              <a:t>h</a:t>
            </a:r>
            <a:r>
              <a:rPr sz="2600" b="1" i="1" spc="-200" dirty="0">
                <a:latin typeface="Trebuchet MS"/>
                <a:cs typeface="Trebuchet MS"/>
              </a:rPr>
              <a:t>y</a:t>
            </a:r>
            <a:r>
              <a:rPr sz="2600" b="1" i="1" spc="-95" dirty="0">
                <a:latin typeface="Trebuchet MS"/>
                <a:cs typeface="Trebuchet MS"/>
              </a:rPr>
              <a:t> of  </a:t>
            </a:r>
            <a:r>
              <a:rPr sz="2600" b="1" i="1" spc="-190" dirty="0">
                <a:latin typeface="Trebuchet MS"/>
                <a:cs typeface="Trebuchet MS"/>
              </a:rPr>
              <a:t>life:</a:t>
            </a:r>
            <a:endParaRPr sz="2600">
              <a:latin typeface="Trebuchet MS"/>
              <a:cs typeface="Trebuchet MS"/>
            </a:endParaRPr>
          </a:p>
          <a:p>
            <a:pPr marL="287020" marR="69850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25" dirty="0">
                <a:latin typeface="Trebuchet MS"/>
                <a:cs typeface="Trebuchet MS"/>
              </a:rPr>
              <a:t>Good </a:t>
            </a:r>
            <a:r>
              <a:rPr sz="2600" spc="3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charact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endParaRPr sz="2600">
              <a:latin typeface="Trebuchet MS"/>
              <a:cs typeface="Trebuchet MS"/>
            </a:endParaRPr>
          </a:p>
          <a:p>
            <a:pPr marL="287020" marR="49085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5" dirty="0">
                <a:latin typeface="Trebuchet MS"/>
                <a:cs typeface="Trebuchet MS"/>
              </a:rPr>
              <a:t>Integrated </a:t>
            </a:r>
            <a:r>
              <a:rPr sz="2600" spc="-14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p</a:t>
            </a:r>
            <a:r>
              <a:rPr sz="2600" spc="-160" dirty="0">
                <a:latin typeface="Trebuchet MS"/>
                <a:cs typeface="Trebuchet MS"/>
              </a:rPr>
              <a:t>e</a:t>
            </a:r>
            <a:r>
              <a:rPr sz="2600" spc="-20" dirty="0">
                <a:latin typeface="Trebuchet MS"/>
                <a:cs typeface="Trebuchet MS"/>
              </a:rPr>
              <a:t>r</a:t>
            </a:r>
            <a:r>
              <a:rPr sz="2600" spc="-5" dirty="0">
                <a:latin typeface="Trebuchet MS"/>
                <a:cs typeface="Trebuchet MS"/>
              </a:rPr>
              <a:t>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210" dirty="0">
                <a:latin typeface="Trebuchet MS"/>
                <a:cs typeface="Trebuchet MS"/>
              </a:rPr>
              <a:t>nal</a:t>
            </a:r>
            <a:r>
              <a:rPr sz="2600" spc="-120" dirty="0">
                <a:latin typeface="Trebuchet MS"/>
                <a:cs typeface="Trebuchet MS"/>
              </a:rPr>
              <a:t>i</a:t>
            </a:r>
            <a:r>
              <a:rPr sz="2600" spc="-160" dirty="0">
                <a:latin typeface="Trebuchet MS"/>
                <a:cs typeface="Trebuchet MS"/>
              </a:rPr>
              <a:t>ty</a:t>
            </a:r>
            <a:endParaRPr sz="2600">
              <a:latin typeface="Trebuchet MS"/>
              <a:cs typeface="Trebuchet MS"/>
            </a:endParaRPr>
          </a:p>
          <a:p>
            <a:pPr marL="287020" marR="9525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5" dirty="0">
                <a:latin typeface="Trebuchet MS"/>
                <a:cs typeface="Trebuchet MS"/>
              </a:rPr>
              <a:t>F</a:t>
            </a:r>
            <a:r>
              <a:rPr sz="2600" spc="-28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ith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human  </a:t>
            </a:r>
            <a:r>
              <a:rPr sz="2600" spc="-160" dirty="0">
                <a:latin typeface="Trebuchet MS"/>
                <a:cs typeface="Trebuchet MS"/>
              </a:rPr>
              <a:t>values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044" y="4521834"/>
            <a:ext cx="3907154" cy="149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717BA2"/>
              </a:buClr>
              <a:buSzPct val="75000"/>
              <a:buFont typeface="Wingdings"/>
              <a:buChar char=""/>
              <a:tabLst>
                <a:tab pos="287020" algn="l"/>
              </a:tabLst>
            </a:pPr>
            <a:r>
              <a:rPr sz="2400" b="1" i="1" spc="-15" dirty="0">
                <a:latin typeface="Trebuchet MS"/>
                <a:cs typeface="Trebuchet MS"/>
              </a:rPr>
              <a:t>P</a:t>
            </a:r>
            <a:r>
              <a:rPr sz="2400" b="1" i="1" spc="-240" dirty="0">
                <a:latin typeface="Trebuchet MS"/>
                <a:cs typeface="Trebuchet MS"/>
              </a:rPr>
              <a:t>r</a:t>
            </a:r>
            <a:r>
              <a:rPr sz="2400" b="1" i="1" spc="-30" dirty="0">
                <a:latin typeface="Trebuchet MS"/>
                <a:cs typeface="Trebuchet MS"/>
              </a:rPr>
              <a:t>o</a:t>
            </a:r>
            <a:r>
              <a:rPr sz="2400" b="1" i="1" spc="-175" dirty="0">
                <a:latin typeface="Trebuchet MS"/>
                <a:cs typeface="Trebuchet MS"/>
              </a:rPr>
              <a:t>fes</a:t>
            </a:r>
            <a:r>
              <a:rPr sz="2400" b="1" i="1" spc="-160" dirty="0">
                <a:latin typeface="Trebuchet MS"/>
                <a:cs typeface="Trebuchet MS"/>
              </a:rPr>
              <a:t>s</a:t>
            </a:r>
            <a:r>
              <a:rPr sz="2400" b="1" i="1" spc="-65" dirty="0">
                <a:latin typeface="Trebuchet MS"/>
                <a:cs typeface="Trebuchet MS"/>
              </a:rPr>
              <a:t>i</a:t>
            </a:r>
            <a:r>
              <a:rPr sz="2400" b="1" i="1" spc="-125" dirty="0">
                <a:latin typeface="Trebuchet MS"/>
                <a:cs typeface="Trebuchet MS"/>
              </a:rPr>
              <a:t>o</a:t>
            </a:r>
            <a:r>
              <a:rPr sz="2400" b="1" i="1" spc="-60" dirty="0">
                <a:latin typeface="Trebuchet MS"/>
                <a:cs typeface="Trebuchet MS"/>
              </a:rPr>
              <a:t>n</a:t>
            </a:r>
            <a:r>
              <a:rPr sz="2400" b="1" i="1" spc="-75" dirty="0">
                <a:latin typeface="Trebuchet MS"/>
                <a:cs typeface="Trebuchet MS"/>
              </a:rPr>
              <a:t>a</a:t>
            </a:r>
            <a:r>
              <a:rPr sz="2400" b="1" i="1" spc="-145" dirty="0">
                <a:latin typeface="Trebuchet MS"/>
                <a:cs typeface="Trebuchet MS"/>
              </a:rPr>
              <a:t>l</a:t>
            </a:r>
            <a:r>
              <a:rPr sz="2400" b="1" i="1" spc="-75" dirty="0">
                <a:latin typeface="Trebuchet MS"/>
                <a:cs typeface="Trebuchet MS"/>
              </a:rPr>
              <a:t> </a:t>
            </a:r>
            <a:r>
              <a:rPr sz="2400" b="1" i="1" spc="-114" dirty="0">
                <a:latin typeface="Trebuchet MS"/>
                <a:cs typeface="Trebuchet MS"/>
              </a:rPr>
              <a:t>de</a:t>
            </a:r>
            <a:r>
              <a:rPr sz="2400" b="1" i="1" spc="-130" dirty="0">
                <a:latin typeface="Trebuchet MS"/>
                <a:cs typeface="Trebuchet MS"/>
              </a:rPr>
              <a:t>d</a:t>
            </a:r>
            <a:r>
              <a:rPr sz="2400" b="1" i="1" spc="-125" dirty="0">
                <a:latin typeface="Trebuchet MS"/>
                <a:cs typeface="Trebuchet MS"/>
              </a:rPr>
              <a:t>ica</a:t>
            </a:r>
            <a:r>
              <a:rPr sz="2400" b="1" i="1" spc="-114" dirty="0">
                <a:latin typeface="Trebuchet MS"/>
                <a:cs typeface="Trebuchet MS"/>
              </a:rPr>
              <a:t>t</a:t>
            </a:r>
            <a:r>
              <a:rPr sz="2400" b="1" i="1" spc="-65" dirty="0">
                <a:latin typeface="Trebuchet MS"/>
                <a:cs typeface="Trebuchet MS"/>
              </a:rPr>
              <a:t>i</a:t>
            </a:r>
            <a:r>
              <a:rPr sz="2400" b="1" i="1" spc="-125" dirty="0">
                <a:latin typeface="Trebuchet MS"/>
                <a:cs typeface="Trebuchet MS"/>
              </a:rPr>
              <a:t>o</a:t>
            </a:r>
            <a:r>
              <a:rPr sz="2400" b="1" i="1" spc="-145" dirty="0">
                <a:latin typeface="Trebuchet MS"/>
                <a:cs typeface="Trebuchet MS"/>
              </a:rPr>
              <a:t>n: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55" dirty="0">
                <a:latin typeface="Trebuchet MS"/>
                <a:cs typeface="Trebuchet MS"/>
              </a:rPr>
              <a:t>Show</a:t>
            </a:r>
            <a:r>
              <a:rPr sz="2400" spc="-110" dirty="0">
                <a:latin typeface="Trebuchet MS"/>
                <a:cs typeface="Trebuchet MS"/>
              </a:rPr>
              <a:t> </a:t>
            </a:r>
            <a:r>
              <a:rPr sz="2400" spc="-135" dirty="0">
                <a:latin typeface="Trebuchet MS"/>
                <a:cs typeface="Trebuchet MS"/>
              </a:rPr>
              <a:t>enthusiasm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95" dirty="0">
                <a:latin typeface="Trebuchet MS"/>
                <a:cs typeface="Trebuchet MS"/>
              </a:rPr>
              <a:t>Ma</a:t>
            </a:r>
            <a:r>
              <a:rPr sz="2400" spc="-40" dirty="0">
                <a:latin typeface="Trebuchet MS"/>
                <a:cs typeface="Trebuchet MS"/>
              </a:rPr>
              <a:t>i</a:t>
            </a:r>
            <a:r>
              <a:rPr sz="2400" spc="-155" dirty="0">
                <a:latin typeface="Trebuchet MS"/>
                <a:cs typeface="Trebuchet MS"/>
              </a:rPr>
              <a:t>n</a:t>
            </a:r>
            <a:r>
              <a:rPr sz="2400" spc="-125" dirty="0">
                <a:latin typeface="Trebuchet MS"/>
                <a:cs typeface="Trebuchet MS"/>
              </a:rPr>
              <a:t>t</a:t>
            </a:r>
            <a:r>
              <a:rPr sz="2400" spc="-260" dirty="0">
                <a:latin typeface="Trebuchet MS"/>
                <a:cs typeface="Trebuchet MS"/>
              </a:rPr>
              <a:t>a</a:t>
            </a:r>
            <a:r>
              <a:rPr sz="2400" spc="-135" dirty="0">
                <a:latin typeface="Trebuchet MS"/>
                <a:cs typeface="Trebuchet MS"/>
              </a:rPr>
              <a:t>i</a:t>
            </a:r>
            <a:r>
              <a:rPr sz="2400" spc="-114" dirty="0">
                <a:latin typeface="Trebuchet MS"/>
                <a:cs typeface="Trebuchet MS"/>
              </a:rPr>
              <a:t>n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helping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25" dirty="0">
                <a:latin typeface="Trebuchet MS"/>
                <a:cs typeface="Trebuchet MS"/>
              </a:rPr>
              <a:t>r</a:t>
            </a:r>
            <a:r>
              <a:rPr sz="2400" spc="-180" dirty="0">
                <a:latin typeface="Trebuchet MS"/>
                <a:cs typeface="Trebuchet MS"/>
              </a:rPr>
              <a:t>el</a:t>
            </a:r>
            <a:r>
              <a:rPr sz="2400" spc="-220" dirty="0">
                <a:latin typeface="Trebuchet MS"/>
                <a:cs typeface="Trebuchet MS"/>
              </a:rPr>
              <a:t>a</a:t>
            </a:r>
            <a:r>
              <a:rPr sz="2400" spc="-80" dirty="0">
                <a:latin typeface="Trebuchet MS"/>
                <a:cs typeface="Trebuchet MS"/>
              </a:rPr>
              <a:t>ti</a:t>
            </a:r>
            <a:r>
              <a:rPr sz="2400" spc="-135" dirty="0">
                <a:latin typeface="Trebuchet MS"/>
                <a:cs typeface="Trebuchet MS"/>
              </a:rPr>
              <a:t>o</a:t>
            </a:r>
            <a:r>
              <a:rPr sz="2400" spc="-95" dirty="0">
                <a:latin typeface="Trebuchet MS"/>
                <a:cs typeface="Trebuchet MS"/>
              </a:rPr>
              <a:t>n</a:t>
            </a:r>
            <a:r>
              <a:rPr sz="2400" spc="-85" dirty="0">
                <a:latin typeface="Trebuchet MS"/>
                <a:cs typeface="Trebuchet MS"/>
              </a:rPr>
              <a:t>s</a:t>
            </a:r>
            <a:r>
              <a:rPr sz="2400" spc="-140" dirty="0">
                <a:latin typeface="Trebuchet MS"/>
                <a:cs typeface="Trebuchet MS"/>
              </a:rPr>
              <a:t>hip</a:t>
            </a:r>
            <a:endParaRPr sz="24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2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400" spc="-35" dirty="0">
                <a:latin typeface="Trebuchet MS"/>
                <a:cs typeface="Trebuchet MS"/>
              </a:rPr>
              <a:t>H</a:t>
            </a:r>
            <a:r>
              <a:rPr sz="2400" spc="-120" dirty="0">
                <a:latin typeface="Trebuchet MS"/>
                <a:cs typeface="Trebuchet MS"/>
              </a:rPr>
              <a:t>a</a:t>
            </a:r>
            <a:r>
              <a:rPr sz="2400" spc="-170" dirty="0">
                <a:latin typeface="Trebuchet MS"/>
                <a:cs typeface="Trebuchet MS"/>
              </a:rPr>
              <a:t>v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100" dirty="0">
                <a:latin typeface="Trebuchet MS"/>
                <a:cs typeface="Trebuchet MS"/>
              </a:rPr>
              <a:t> </a:t>
            </a:r>
            <a:r>
              <a:rPr sz="2400" spc="-240" dirty="0">
                <a:latin typeface="Trebuchet MS"/>
                <a:cs typeface="Trebuchet MS"/>
              </a:rPr>
              <a:t>a</a:t>
            </a:r>
            <a:r>
              <a:rPr sz="2400" spc="-5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nic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7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Trebuchet MS"/>
                <a:cs typeface="Trebuchet MS"/>
              </a:rPr>
              <a:t>s</a:t>
            </a:r>
            <a:r>
              <a:rPr sz="2400" spc="-120" dirty="0">
                <a:latin typeface="Trebuchet MS"/>
                <a:cs typeface="Trebuchet MS"/>
              </a:rPr>
              <a:t>en</a:t>
            </a:r>
            <a:r>
              <a:rPr sz="2400" spc="-100" dirty="0">
                <a:latin typeface="Trebuchet MS"/>
                <a:cs typeface="Trebuchet MS"/>
              </a:rPr>
              <a:t>s</a:t>
            </a:r>
            <a:r>
              <a:rPr sz="2400" spc="-160" dirty="0">
                <a:latin typeface="Trebuchet MS"/>
                <a:cs typeface="Trebuchet MS"/>
              </a:rPr>
              <a:t>e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130" dirty="0">
                <a:latin typeface="Trebuchet MS"/>
                <a:cs typeface="Trebuchet MS"/>
              </a:rPr>
              <a:t>of</a:t>
            </a:r>
            <a:r>
              <a:rPr sz="2400" spc="-55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mor</a:t>
            </a:r>
            <a:r>
              <a:rPr sz="2400" spc="-70" dirty="0">
                <a:latin typeface="Trebuchet MS"/>
                <a:cs typeface="Trebuchet MS"/>
              </a:rPr>
              <a:t>a</a:t>
            </a:r>
            <a:r>
              <a:rPr sz="2400" spc="-165" dirty="0">
                <a:latin typeface="Trebuchet MS"/>
                <a:cs typeface="Trebuchet MS"/>
              </a:rPr>
              <a:t>lity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5038"/>
            <a:ext cx="522351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99765" algn="l"/>
              </a:tabLst>
            </a:pPr>
            <a:r>
              <a:rPr sz="3200" spc="320" dirty="0">
                <a:solidFill>
                  <a:srgbClr val="FFFF00"/>
                </a:solidFill>
              </a:rPr>
              <a:t>CO</a:t>
            </a:r>
            <a:r>
              <a:rPr sz="3200" spc="330" dirty="0">
                <a:solidFill>
                  <a:srgbClr val="FFFF00"/>
                </a:solidFill>
              </a:rPr>
              <a:t>U</a:t>
            </a:r>
            <a:r>
              <a:rPr sz="3200" spc="229" dirty="0">
                <a:solidFill>
                  <a:srgbClr val="FFFF00"/>
                </a:solidFill>
              </a:rPr>
              <a:t>N</a:t>
            </a:r>
            <a:r>
              <a:rPr sz="3200" spc="340" dirty="0">
                <a:solidFill>
                  <a:srgbClr val="FFFF00"/>
                </a:solidFill>
              </a:rPr>
              <a:t>SELLI</a:t>
            </a:r>
            <a:r>
              <a:rPr sz="3200" spc="445" dirty="0">
                <a:solidFill>
                  <a:srgbClr val="FFFF00"/>
                </a:solidFill>
              </a:rPr>
              <a:t>NG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225" dirty="0">
                <a:solidFill>
                  <a:srgbClr val="FFFF00"/>
                </a:solidFill>
              </a:rPr>
              <a:t>PR</a:t>
            </a:r>
            <a:r>
              <a:rPr sz="3200" spc="500" dirty="0">
                <a:solidFill>
                  <a:srgbClr val="FFFF00"/>
                </a:solidFill>
              </a:rPr>
              <a:t>OCESS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2257298" y="1222375"/>
            <a:ext cx="4629785" cy="739775"/>
          </a:xfrm>
          <a:custGeom>
            <a:avLst/>
            <a:gdLst/>
            <a:ahLst/>
            <a:cxnLst/>
            <a:rect l="l" t="t" r="r" b="b"/>
            <a:pathLst>
              <a:path w="4629784" h="739775">
                <a:moveTo>
                  <a:pt x="4555490" y="0"/>
                </a:moveTo>
                <a:lnTo>
                  <a:pt x="73913" y="0"/>
                </a:lnTo>
                <a:lnTo>
                  <a:pt x="45166" y="5816"/>
                </a:lnTo>
                <a:lnTo>
                  <a:pt x="21669" y="21669"/>
                </a:lnTo>
                <a:lnTo>
                  <a:pt x="5816" y="45166"/>
                </a:lnTo>
                <a:lnTo>
                  <a:pt x="0" y="73913"/>
                </a:lnTo>
                <a:lnTo>
                  <a:pt x="0" y="665352"/>
                </a:lnTo>
                <a:lnTo>
                  <a:pt x="5816" y="694154"/>
                </a:lnTo>
                <a:lnTo>
                  <a:pt x="21669" y="717645"/>
                </a:lnTo>
                <a:lnTo>
                  <a:pt x="45166" y="733468"/>
                </a:lnTo>
                <a:lnTo>
                  <a:pt x="73913" y="739266"/>
                </a:lnTo>
                <a:lnTo>
                  <a:pt x="4555490" y="739266"/>
                </a:lnTo>
                <a:lnTo>
                  <a:pt x="4584237" y="733468"/>
                </a:lnTo>
                <a:lnTo>
                  <a:pt x="4607734" y="717645"/>
                </a:lnTo>
                <a:lnTo>
                  <a:pt x="4623587" y="694154"/>
                </a:lnTo>
                <a:lnTo>
                  <a:pt x="4629404" y="665352"/>
                </a:lnTo>
                <a:lnTo>
                  <a:pt x="4629404" y="73913"/>
                </a:lnTo>
                <a:lnTo>
                  <a:pt x="4623587" y="45166"/>
                </a:lnTo>
                <a:lnTo>
                  <a:pt x="4607734" y="21669"/>
                </a:lnTo>
                <a:lnTo>
                  <a:pt x="4584237" y="5816"/>
                </a:lnTo>
                <a:lnTo>
                  <a:pt x="4555490" y="0"/>
                </a:lnTo>
                <a:close/>
              </a:path>
            </a:pathLst>
          </a:custGeom>
          <a:solidFill>
            <a:srgbClr val="B88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05629" y="2007870"/>
            <a:ext cx="332740" cy="277495"/>
          </a:xfrm>
          <a:custGeom>
            <a:avLst/>
            <a:gdLst/>
            <a:ahLst/>
            <a:cxnLst/>
            <a:rect l="l" t="t" r="r" b="b"/>
            <a:pathLst>
              <a:path w="332739" h="277494">
                <a:moveTo>
                  <a:pt x="266192" y="0"/>
                </a:moveTo>
                <a:lnTo>
                  <a:pt x="66548" y="0"/>
                </a:lnTo>
                <a:lnTo>
                  <a:pt x="66548" y="138683"/>
                </a:lnTo>
                <a:lnTo>
                  <a:pt x="0" y="138683"/>
                </a:lnTo>
                <a:lnTo>
                  <a:pt x="166370" y="277240"/>
                </a:lnTo>
                <a:lnTo>
                  <a:pt x="332740" y="138683"/>
                </a:lnTo>
                <a:lnTo>
                  <a:pt x="266192" y="138683"/>
                </a:lnTo>
                <a:lnTo>
                  <a:pt x="266192" y="0"/>
                </a:lnTo>
                <a:close/>
              </a:path>
            </a:pathLst>
          </a:custGeom>
          <a:solidFill>
            <a:srgbClr val="B884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52726" y="2331339"/>
            <a:ext cx="4638675" cy="739775"/>
          </a:xfrm>
          <a:custGeom>
            <a:avLst/>
            <a:gdLst/>
            <a:ahLst/>
            <a:cxnLst/>
            <a:rect l="l" t="t" r="r" b="b"/>
            <a:pathLst>
              <a:path w="4638675" h="739775">
                <a:moveTo>
                  <a:pt x="4564507" y="0"/>
                </a:moveTo>
                <a:lnTo>
                  <a:pt x="74041" y="0"/>
                </a:lnTo>
                <a:lnTo>
                  <a:pt x="45219" y="5816"/>
                </a:lnTo>
                <a:lnTo>
                  <a:pt x="21685" y="21669"/>
                </a:lnTo>
                <a:lnTo>
                  <a:pt x="5818" y="45166"/>
                </a:lnTo>
                <a:lnTo>
                  <a:pt x="0" y="73913"/>
                </a:lnTo>
                <a:lnTo>
                  <a:pt x="0" y="665352"/>
                </a:lnTo>
                <a:lnTo>
                  <a:pt x="5818" y="694174"/>
                </a:lnTo>
                <a:lnTo>
                  <a:pt x="21685" y="717708"/>
                </a:lnTo>
                <a:lnTo>
                  <a:pt x="45219" y="733575"/>
                </a:lnTo>
                <a:lnTo>
                  <a:pt x="74041" y="739394"/>
                </a:lnTo>
                <a:lnTo>
                  <a:pt x="4564507" y="739394"/>
                </a:lnTo>
                <a:lnTo>
                  <a:pt x="4593328" y="733575"/>
                </a:lnTo>
                <a:lnTo>
                  <a:pt x="4616862" y="717708"/>
                </a:lnTo>
                <a:lnTo>
                  <a:pt x="4632729" y="694174"/>
                </a:lnTo>
                <a:lnTo>
                  <a:pt x="4638548" y="665352"/>
                </a:lnTo>
                <a:lnTo>
                  <a:pt x="4638548" y="73913"/>
                </a:lnTo>
                <a:lnTo>
                  <a:pt x="4632729" y="45166"/>
                </a:lnTo>
                <a:lnTo>
                  <a:pt x="4616862" y="21669"/>
                </a:lnTo>
                <a:lnTo>
                  <a:pt x="4593328" y="5816"/>
                </a:lnTo>
                <a:lnTo>
                  <a:pt x="4564507" y="0"/>
                </a:lnTo>
                <a:close/>
              </a:path>
            </a:pathLst>
          </a:custGeom>
          <a:solidFill>
            <a:srgbClr val="AE7E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05629" y="3116833"/>
            <a:ext cx="332740" cy="277495"/>
          </a:xfrm>
          <a:custGeom>
            <a:avLst/>
            <a:gdLst/>
            <a:ahLst/>
            <a:cxnLst/>
            <a:rect l="l" t="t" r="r" b="b"/>
            <a:pathLst>
              <a:path w="332739" h="277495">
                <a:moveTo>
                  <a:pt x="266192" y="0"/>
                </a:moveTo>
                <a:lnTo>
                  <a:pt x="66548" y="0"/>
                </a:lnTo>
                <a:lnTo>
                  <a:pt x="66548" y="138683"/>
                </a:lnTo>
                <a:lnTo>
                  <a:pt x="0" y="138683"/>
                </a:lnTo>
                <a:lnTo>
                  <a:pt x="166370" y="277240"/>
                </a:lnTo>
                <a:lnTo>
                  <a:pt x="332740" y="138683"/>
                </a:lnTo>
                <a:lnTo>
                  <a:pt x="266192" y="138683"/>
                </a:lnTo>
                <a:lnTo>
                  <a:pt x="266192" y="0"/>
                </a:lnTo>
                <a:close/>
              </a:path>
            </a:pathLst>
          </a:custGeom>
          <a:solidFill>
            <a:srgbClr val="AB7D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2726" y="3440303"/>
            <a:ext cx="4638675" cy="739775"/>
          </a:xfrm>
          <a:custGeom>
            <a:avLst/>
            <a:gdLst/>
            <a:ahLst/>
            <a:cxnLst/>
            <a:rect l="l" t="t" r="r" b="b"/>
            <a:pathLst>
              <a:path w="4638675" h="739775">
                <a:moveTo>
                  <a:pt x="4564507" y="0"/>
                </a:moveTo>
                <a:lnTo>
                  <a:pt x="74041" y="0"/>
                </a:lnTo>
                <a:lnTo>
                  <a:pt x="45219" y="5816"/>
                </a:lnTo>
                <a:lnTo>
                  <a:pt x="21685" y="21669"/>
                </a:lnTo>
                <a:lnTo>
                  <a:pt x="5818" y="45166"/>
                </a:lnTo>
                <a:lnTo>
                  <a:pt x="0" y="73913"/>
                </a:lnTo>
                <a:lnTo>
                  <a:pt x="0" y="665480"/>
                </a:lnTo>
                <a:lnTo>
                  <a:pt x="5818" y="694227"/>
                </a:lnTo>
                <a:lnTo>
                  <a:pt x="21685" y="717724"/>
                </a:lnTo>
                <a:lnTo>
                  <a:pt x="45219" y="733577"/>
                </a:lnTo>
                <a:lnTo>
                  <a:pt x="74041" y="739394"/>
                </a:lnTo>
                <a:lnTo>
                  <a:pt x="4564507" y="739394"/>
                </a:lnTo>
                <a:lnTo>
                  <a:pt x="4593328" y="733577"/>
                </a:lnTo>
                <a:lnTo>
                  <a:pt x="4616862" y="717724"/>
                </a:lnTo>
                <a:lnTo>
                  <a:pt x="4632729" y="694227"/>
                </a:lnTo>
                <a:lnTo>
                  <a:pt x="4638548" y="665480"/>
                </a:lnTo>
                <a:lnTo>
                  <a:pt x="4638548" y="73913"/>
                </a:lnTo>
                <a:lnTo>
                  <a:pt x="4632729" y="45166"/>
                </a:lnTo>
                <a:lnTo>
                  <a:pt x="4616862" y="21669"/>
                </a:lnTo>
                <a:lnTo>
                  <a:pt x="4593328" y="5816"/>
                </a:lnTo>
                <a:lnTo>
                  <a:pt x="4564507" y="0"/>
                </a:lnTo>
                <a:close/>
              </a:path>
            </a:pathLst>
          </a:custGeom>
          <a:solidFill>
            <a:srgbClr val="A47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05629" y="4225925"/>
            <a:ext cx="332740" cy="277495"/>
          </a:xfrm>
          <a:custGeom>
            <a:avLst/>
            <a:gdLst/>
            <a:ahLst/>
            <a:cxnLst/>
            <a:rect l="l" t="t" r="r" b="b"/>
            <a:pathLst>
              <a:path w="332739" h="277495">
                <a:moveTo>
                  <a:pt x="266192" y="0"/>
                </a:moveTo>
                <a:lnTo>
                  <a:pt x="66548" y="0"/>
                </a:lnTo>
                <a:lnTo>
                  <a:pt x="66548" y="138556"/>
                </a:lnTo>
                <a:lnTo>
                  <a:pt x="0" y="138556"/>
                </a:lnTo>
                <a:lnTo>
                  <a:pt x="166370" y="277241"/>
                </a:lnTo>
                <a:lnTo>
                  <a:pt x="332740" y="138556"/>
                </a:lnTo>
                <a:lnTo>
                  <a:pt x="266192" y="138556"/>
                </a:lnTo>
                <a:lnTo>
                  <a:pt x="266192" y="0"/>
                </a:lnTo>
                <a:close/>
              </a:path>
            </a:pathLst>
          </a:custGeom>
          <a:solidFill>
            <a:srgbClr val="9E78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52726" y="4549266"/>
            <a:ext cx="4638675" cy="739775"/>
          </a:xfrm>
          <a:custGeom>
            <a:avLst/>
            <a:gdLst/>
            <a:ahLst/>
            <a:cxnLst/>
            <a:rect l="l" t="t" r="r" b="b"/>
            <a:pathLst>
              <a:path w="4638675" h="739775">
                <a:moveTo>
                  <a:pt x="4564507" y="0"/>
                </a:moveTo>
                <a:lnTo>
                  <a:pt x="74041" y="0"/>
                </a:lnTo>
                <a:lnTo>
                  <a:pt x="45219" y="5818"/>
                </a:lnTo>
                <a:lnTo>
                  <a:pt x="21685" y="21685"/>
                </a:lnTo>
                <a:lnTo>
                  <a:pt x="5818" y="45219"/>
                </a:lnTo>
                <a:lnTo>
                  <a:pt x="0" y="74040"/>
                </a:lnTo>
                <a:lnTo>
                  <a:pt x="0" y="665479"/>
                </a:lnTo>
                <a:lnTo>
                  <a:pt x="5818" y="694227"/>
                </a:lnTo>
                <a:lnTo>
                  <a:pt x="21685" y="717724"/>
                </a:lnTo>
                <a:lnTo>
                  <a:pt x="45219" y="733577"/>
                </a:lnTo>
                <a:lnTo>
                  <a:pt x="74041" y="739393"/>
                </a:lnTo>
                <a:lnTo>
                  <a:pt x="4564507" y="739393"/>
                </a:lnTo>
                <a:lnTo>
                  <a:pt x="4593328" y="733577"/>
                </a:lnTo>
                <a:lnTo>
                  <a:pt x="4616862" y="717724"/>
                </a:lnTo>
                <a:lnTo>
                  <a:pt x="4632729" y="694227"/>
                </a:lnTo>
                <a:lnTo>
                  <a:pt x="4638548" y="665479"/>
                </a:lnTo>
                <a:lnTo>
                  <a:pt x="4638548" y="74040"/>
                </a:lnTo>
                <a:lnTo>
                  <a:pt x="4632729" y="45219"/>
                </a:lnTo>
                <a:lnTo>
                  <a:pt x="4616862" y="21685"/>
                </a:lnTo>
                <a:lnTo>
                  <a:pt x="4593328" y="5818"/>
                </a:lnTo>
                <a:lnTo>
                  <a:pt x="4564507" y="0"/>
                </a:lnTo>
                <a:close/>
              </a:path>
            </a:pathLst>
          </a:custGeom>
          <a:solidFill>
            <a:srgbClr val="9A766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2323210" y="5334889"/>
            <a:ext cx="4497705" cy="1072515"/>
            <a:chOff x="2323210" y="5334889"/>
            <a:chExt cx="4497705" cy="1072515"/>
          </a:xfrm>
        </p:grpSpPr>
        <p:sp>
          <p:nvSpPr>
            <p:cNvPr id="12" name="object 12"/>
            <p:cNvSpPr/>
            <p:nvPr/>
          </p:nvSpPr>
          <p:spPr>
            <a:xfrm>
              <a:off x="2332736" y="5334889"/>
              <a:ext cx="4478655" cy="1062990"/>
            </a:xfrm>
            <a:custGeom>
              <a:avLst/>
              <a:gdLst/>
              <a:ahLst/>
              <a:cxnLst/>
              <a:rect l="l" t="t" r="r" b="b"/>
              <a:pathLst>
                <a:path w="4478655" h="1062989">
                  <a:moveTo>
                    <a:pt x="2405634" y="138557"/>
                  </a:moveTo>
                  <a:lnTo>
                    <a:pt x="2339086" y="138557"/>
                  </a:lnTo>
                  <a:lnTo>
                    <a:pt x="2339086" y="0"/>
                  </a:lnTo>
                  <a:lnTo>
                    <a:pt x="2139442" y="0"/>
                  </a:lnTo>
                  <a:lnTo>
                    <a:pt x="2139442" y="138557"/>
                  </a:lnTo>
                  <a:lnTo>
                    <a:pt x="2072894" y="138557"/>
                  </a:lnTo>
                  <a:lnTo>
                    <a:pt x="2239264" y="277215"/>
                  </a:lnTo>
                  <a:lnTo>
                    <a:pt x="2405634" y="138557"/>
                  </a:lnTo>
                  <a:close/>
                </a:path>
                <a:path w="4478655" h="1062989">
                  <a:moveTo>
                    <a:pt x="4478528" y="397357"/>
                  </a:moveTo>
                  <a:lnTo>
                    <a:pt x="4472711" y="368579"/>
                  </a:lnTo>
                  <a:lnTo>
                    <a:pt x="4456849" y="345084"/>
                  </a:lnTo>
                  <a:lnTo>
                    <a:pt x="4433354" y="329234"/>
                  </a:lnTo>
                  <a:lnTo>
                    <a:pt x="4404614" y="323418"/>
                  </a:lnTo>
                  <a:lnTo>
                    <a:pt x="73914" y="323418"/>
                  </a:lnTo>
                  <a:lnTo>
                    <a:pt x="45161" y="329234"/>
                  </a:lnTo>
                  <a:lnTo>
                    <a:pt x="21666" y="345084"/>
                  </a:lnTo>
                  <a:lnTo>
                    <a:pt x="5803" y="368579"/>
                  </a:lnTo>
                  <a:lnTo>
                    <a:pt x="0" y="397357"/>
                  </a:lnTo>
                  <a:lnTo>
                    <a:pt x="0" y="988809"/>
                  </a:lnTo>
                  <a:lnTo>
                    <a:pt x="5803" y="1017600"/>
                  </a:lnTo>
                  <a:lnTo>
                    <a:pt x="21666" y="1041095"/>
                  </a:lnTo>
                  <a:lnTo>
                    <a:pt x="45161" y="1056944"/>
                  </a:lnTo>
                  <a:lnTo>
                    <a:pt x="73914" y="1062748"/>
                  </a:lnTo>
                  <a:lnTo>
                    <a:pt x="4404614" y="1062748"/>
                  </a:lnTo>
                  <a:lnTo>
                    <a:pt x="4433354" y="1056944"/>
                  </a:lnTo>
                  <a:lnTo>
                    <a:pt x="4456849" y="1041095"/>
                  </a:lnTo>
                  <a:lnTo>
                    <a:pt x="4472711" y="1017600"/>
                  </a:lnTo>
                  <a:lnTo>
                    <a:pt x="4478528" y="988809"/>
                  </a:lnTo>
                  <a:lnTo>
                    <a:pt x="4478528" y="397357"/>
                  </a:lnTo>
                  <a:close/>
                </a:path>
              </a:pathLst>
            </a:custGeom>
            <a:solidFill>
              <a:srgbClr val="8E7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32735" y="5658307"/>
              <a:ext cx="4478655" cy="739775"/>
            </a:xfrm>
            <a:custGeom>
              <a:avLst/>
              <a:gdLst/>
              <a:ahLst/>
              <a:cxnLst/>
              <a:rect l="l" t="t" r="r" b="b"/>
              <a:pathLst>
                <a:path w="4478655" h="739775">
                  <a:moveTo>
                    <a:pt x="0" y="73939"/>
                  </a:moveTo>
                  <a:lnTo>
                    <a:pt x="5816" y="45161"/>
                  </a:lnTo>
                  <a:lnTo>
                    <a:pt x="21669" y="21658"/>
                  </a:lnTo>
                  <a:lnTo>
                    <a:pt x="45166" y="5811"/>
                  </a:lnTo>
                  <a:lnTo>
                    <a:pt x="73913" y="0"/>
                  </a:lnTo>
                  <a:lnTo>
                    <a:pt x="4404614" y="0"/>
                  </a:lnTo>
                  <a:lnTo>
                    <a:pt x="4433361" y="5811"/>
                  </a:lnTo>
                  <a:lnTo>
                    <a:pt x="4456858" y="21658"/>
                  </a:lnTo>
                  <a:lnTo>
                    <a:pt x="4472711" y="45161"/>
                  </a:lnTo>
                  <a:lnTo>
                    <a:pt x="4478528" y="73939"/>
                  </a:lnTo>
                  <a:lnTo>
                    <a:pt x="4478528" y="665391"/>
                  </a:lnTo>
                  <a:lnTo>
                    <a:pt x="4472711" y="694174"/>
                  </a:lnTo>
                  <a:lnTo>
                    <a:pt x="4456858" y="717677"/>
                  </a:lnTo>
                  <a:lnTo>
                    <a:pt x="4433361" y="733521"/>
                  </a:lnTo>
                  <a:lnTo>
                    <a:pt x="4404614" y="739330"/>
                  </a:lnTo>
                  <a:lnTo>
                    <a:pt x="73913" y="739330"/>
                  </a:lnTo>
                  <a:lnTo>
                    <a:pt x="45166" y="733521"/>
                  </a:lnTo>
                  <a:lnTo>
                    <a:pt x="21669" y="717677"/>
                  </a:lnTo>
                  <a:lnTo>
                    <a:pt x="5816" y="694174"/>
                  </a:lnTo>
                  <a:lnTo>
                    <a:pt x="0" y="665391"/>
                  </a:lnTo>
                  <a:lnTo>
                    <a:pt x="0" y="73939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61842" y="1066164"/>
            <a:ext cx="3023235" cy="5347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 marR="41275" indent="1030605">
              <a:lnSpc>
                <a:spcPct val="120900"/>
              </a:lnSpc>
              <a:spcBef>
                <a:spcPts val="95"/>
              </a:spcBef>
            </a:pP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Phase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I  Es</a:t>
            </a:r>
            <a:r>
              <a:rPr sz="2400" spc="-16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200" dirty="0">
                <a:solidFill>
                  <a:srgbClr val="FFFFFF"/>
                </a:solidFill>
                <a:latin typeface="Trebuchet MS"/>
                <a:cs typeface="Trebuchet MS"/>
              </a:rPr>
              <a:t>abl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140" dirty="0">
                <a:solidFill>
                  <a:srgbClr val="FFFFFF"/>
                </a:solidFill>
                <a:latin typeface="Trebuchet MS"/>
                <a:cs typeface="Trebuchet MS"/>
              </a:rPr>
              <a:t>hing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180" dirty="0">
                <a:solidFill>
                  <a:srgbClr val="FFFFFF"/>
                </a:solidFill>
                <a:latin typeface="Trebuchet MS"/>
                <a:cs typeface="Trebuchet MS"/>
              </a:rPr>
              <a:t>el</a:t>
            </a:r>
            <a:r>
              <a:rPr sz="2400" spc="-2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16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ion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hip</a:t>
            </a:r>
            <a:endParaRPr sz="2400">
              <a:latin typeface="Trebuchet MS"/>
              <a:cs typeface="Trebuchet MS"/>
            </a:endParaRPr>
          </a:p>
          <a:p>
            <a:pPr marL="786765" marR="778510" indent="255904">
              <a:lnSpc>
                <a:spcPct val="120900"/>
              </a:lnSpc>
              <a:spcBef>
                <a:spcPts val="1775"/>
              </a:spcBef>
            </a:pP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Phase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II  </a:t>
            </a:r>
            <a:r>
              <a:rPr sz="2400" spc="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6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-140" dirty="0">
                <a:solidFill>
                  <a:srgbClr val="FFFFFF"/>
                </a:solidFill>
                <a:latin typeface="Trebuchet MS"/>
                <a:cs typeface="Trebuchet MS"/>
              </a:rPr>
              <a:t>ment</a:t>
            </a:r>
            <a:endParaRPr sz="2400">
              <a:latin typeface="Trebuchet MS"/>
              <a:cs typeface="Trebuchet MS"/>
            </a:endParaRPr>
          </a:p>
          <a:p>
            <a:pPr marL="746760" marR="735965" indent="259079">
              <a:lnSpc>
                <a:spcPct val="120900"/>
              </a:lnSpc>
              <a:spcBef>
                <a:spcPts val="1770"/>
              </a:spcBef>
            </a:pP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Phase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III  </a:t>
            </a: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Set</a:t>
            </a:r>
            <a:r>
              <a:rPr sz="2400" spc="-13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14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400" spc="-17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20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400" spc="-110" dirty="0">
                <a:solidFill>
                  <a:srgbClr val="FFFFFF"/>
                </a:solidFill>
                <a:latin typeface="Trebuchet MS"/>
                <a:cs typeface="Trebuchet MS"/>
              </a:rPr>
              <a:t>oals</a:t>
            </a:r>
            <a:endParaRPr sz="2400">
              <a:latin typeface="Trebuchet MS"/>
              <a:cs typeface="Trebuchet MS"/>
            </a:endParaRPr>
          </a:p>
          <a:p>
            <a:pPr marL="756285" marR="746125" indent="213360">
              <a:lnSpc>
                <a:spcPct val="120900"/>
              </a:lnSpc>
              <a:spcBef>
                <a:spcPts val="1770"/>
              </a:spcBef>
            </a:pP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Phase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-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Trebuchet MS"/>
                <a:cs typeface="Trebuchet MS"/>
              </a:rPr>
              <a:t>V  </a:t>
            </a:r>
            <a:r>
              <a:rPr sz="2400" spc="-150" dirty="0">
                <a:solidFill>
                  <a:srgbClr val="FFFFFF"/>
                </a:solidFill>
                <a:latin typeface="Trebuchet MS"/>
                <a:cs typeface="Trebuchet MS"/>
              </a:rPr>
              <a:t>int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1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17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400" spc="-155" dirty="0">
                <a:solidFill>
                  <a:srgbClr val="FFFFFF"/>
                </a:solidFill>
                <a:latin typeface="Trebuchet MS"/>
                <a:cs typeface="Trebuchet MS"/>
              </a:rPr>
              <a:t>en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ion</a:t>
            </a:r>
            <a:endParaRPr sz="2400">
              <a:latin typeface="Trebuchet MS"/>
              <a:cs typeface="Trebuchet MS"/>
            </a:endParaRPr>
          </a:p>
          <a:p>
            <a:pPr marL="12700" marR="5080" indent="1036955">
              <a:lnSpc>
                <a:spcPct val="120900"/>
              </a:lnSpc>
              <a:spcBef>
                <a:spcPts val="1775"/>
              </a:spcBef>
            </a:pP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Phase</a:t>
            </a:r>
            <a:r>
              <a:rPr sz="2400" spc="-4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25" dirty="0">
                <a:solidFill>
                  <a:srgbClr val="FFFFFF"/>
                </a:solidFill>
                <a:latin typeface="Trebuchet MS"/>
                <a:cs typeface="Trebuchet MS"/>
              </a:rPr>
              <a:t>V  </a:t>
            </a:r>
            <a:r>
              <a:rPr sz="2400" spc="-3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-8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-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-130" dirty="0">
                <a:solidFill>
                  <a:srgbClr val="FFFFFF"/>
                </a:solidFill>
                <a:latin typeface="Trebuchet MS"/>
                <a:cs typeface="Trebuchet MS"/>
              </a:rPr>
              <a:t>mination</a:t>
            </a:r>
            <a:r>
              <a:rPr sz="24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9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31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oll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up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73355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4145" algn="l"/>
                <a:tab pos="1843405" algn="l"/>
                <a:tab pos="4685665" algn="l"/>
              </a:tabLst>
            </a:pPr>
            <a:r>
              <a:rPr sz="3200" spc="265" dirty="0"/>
              <a:t>Phase	</a:t>
            </a:r>
            <a:r>
              <a:rPr sz="3200" spc="170" dirty="0"/>
              <a:t>I:	</a:t>
            </a:r>
            <a:r>
              <a:rPr sz="3200" spc="280" dirty="0"/>
              <a:t>Establishing	</a:t>
            </a:r>
            <a:r>
              <a:rPr sz="3200" spc="254" dirty="0"/>
              <a:t>relationship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6244" y="1237614"/>
            <a:ext cx="7742555" cy="5104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627380" indent="-274320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b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65" dirty="0">
                <a:latin typeface="Trebuchet MS"/>
                <a:cs typeface="Trebuchet MS"/>
              </a:rPr>
              <a:t>eaki</a:t>
            </a:r>
            <a:r>
              <a:rPr sz="2800" spc="-17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sessi</a:t>
            </a:r>
            <a:r>
              <a:rPr sz="2800" spc="-9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80" dirty="0">
                <a:latin typeface="Trebuchet MS"/>
                <a:cs typeface="Trebuchet MS"/>
              </a:rPr>
              <a:t>ri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ch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t</a:t>
            </a:r>
            <a:r>
              <a:rPr sz="2800" spc="-15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each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oth</a:t>
            </a:r>
            <a:r>
              <a:rPr sz="2800" spc="-80" dirty="0">
                <a:latin typeface="Trebuchet MS"/>
                <a:cs typeface="Trebuchet MS"/>
              </a:rPr>
              <a:t>er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&amp;  </a:t>
            </a:r>
            <a:r>
              <a:rPr sz="2800" spc="-190" dirty="0">
                <a:latin typeface="Trebuchet MS"/>
                <a:cs typeface="Trebuchet MS"/>
              </a:rPr>
              <a:t>estab</a:t>
            </a:r>
            <a:r>
              <a:rPr sz="2800" spc="-105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90" dirty="0">
                <a:latin typeface="Trebuchet MS"/>
                <a:cs typeface="Trebuchet MS"/>
              </a:rPr>
              <a:t>sh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60" dirty="0">
                <a:latin typeface="Trebuchet MS"/>
                <a:cs typeface="Trebuchet MS"/>
              </a:rPr>
              <a:t>ma</a:t>
            </a:r>
            <a:r>
              <a:rPr sz="2800" spc="-45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y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300" dirty="0">
                <a:latin typeface="Trebuchet MS"/>
                <a:cs typeface="Trebuchet MS"/>
              </a:rPr>
              <a:t>a</a:t>
            </a:r>
            <a:r>
              <a:rPr sz="2800" spc="-150" dirty="0">
                <a:latin typeface="Trebuchet MS"/>
                <a:cs typeface="Trebuchet MS"/>
              </a:rPr>
              <a:t>pp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55" dirty="0">
                <a:latin typeface="Trebuchet MS"/>
                <a:cs typeface="Trebuchet MS"/>
              </a:rPr>
              <a:t>r</a:t>
            </a:r>
            <a:r>
              <a:rPr sz="2800" spc="-295" dirty="0">
                <a:latin typeface="Trebuchet MS"/>
                <a:cs typeface="Trebuchet MS"/>
              </a:rPr>
              <a:t>t.</a:t>
            </a:r>
            <a:endParaRPr sz="2800">
              <a:latin typeface="Trebuchet MS"/>
              <a:cs typeface="Trebuchet MS"/>
            </a:endParaRPr>
          </a:p>
          <a:p>
            <a:pPr marL="287020" marR="508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40" dirty="0">
                <a:latin typeface="Trebuchet MS"/>
                <a:cs typeface="Trebuchet MS"/>
              </a:rPr>
              <a:t>Good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rapport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building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provides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respect,</a:t>
            </a:r>
            <a:r>
              <a:rPr sz="2800" spc="-38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trust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sense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psychological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comfort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counsellor- 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220" dirty="0">
                <a:latin typeface="Trebuchet MS"/>
                <a:cs typeface="Trebuchet MS"/>
              </a:rPr>
              <a:t>elat</a:t>
            </a:r>
            <a:r>
              <a:rPr sz="2800" spc="-13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h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05" dirty="0">
                <a:latin typeface="Trebuchet MS"/>
                <a:cs typeface="Trebuchet MS"/>
              </a:rPr>
              <a:t>g</a:t>
            </a:r>
            <a:r>
              <a:rPr sz="2800" spc="-140" dirty="0">
                <a:latin typeface="Trebuchet MS"/>
                <a:cs typeface="Trebuchet MS"/>
              </a:rPr>
              <a:t>r</a:t>
            </a:r>
            <a:r>
              <a:rPr sz="2800" spc="-80" dirty="0">
                <a:latin typeface="Trebuchet MS"/>
                <a:cs typeface="Trebuchet MS"/>
              </a:rPr>
              <a:t>essi</a:t>
            </a:r>
            <a:r>
              <a:rPr sz="2800" spc="-10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200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ces</a:t>
            </a:r>
            <a:r>
              <a:rPr sz="2800" spc="-110" dirty="0">
                <a:latin typeface="Trebuchet MS"/>
                <a:cs typeface="Trebuchet MS"/>
              </a:rPr>
              <a:t>s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1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150" dirty="0">
                <a:latin typeface="Trebuchet MS"/>
                <a:cs typeface="Trebuchet MS"/>
              </a:rPr>
              <a:t>Strategies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60" dirty="0">
                <a:latin typeface="Trebuchet MS"/>
                <a:cs typeface="Trebuchet MS"/>
              </a:rPr>
              <a:t>establish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effective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relationship: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-90" dirty="0">
                <a:latin typeface="Trebuchet MS"/>
                <a:cs typeface="Trebuchet MS"/>
              </a:rPr>
              <a:t>Int</a:t>
            </a:r>
            <a:r>
              <a:rPr sz="2800" spc="-1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y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95" dirty="0">
                <a:latin typeface="Trebuchet MS"/>
                <a:cs typeface="Trebuchet MS"/>
              </a:rPr>
              <a:t>self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-120" dirty="0">
                <a:latin typeface="Trebuchet MS"/>
                <a:cs typeface="Trebuchet MS"/>
              </a:rPr>
              <a:t>Bei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70" dirty="0">
                <a:latin typeface="Trebuchet MS"/>
                <a:cs typeface="Trebuchet MS"/>
              </a:rPr>
              <a:t>ase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wit</a:t>
            </a:r>
            <a:r>
              <a:rPr sz="2800" spc="-155" dirty="0">
                <a:latin typeface="Trebuchet MS"/>
                <a:cs typeface="Trebuchet MS"/>
              </a:rPr>
              <a:t>h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ade</a:t>
            </a:r>
            <a:r>
              <a:rPr sz="2800" spc="-180" dirty="0">
                <a:latin typeface="Trebuchet MS"/>
                <a:cs typeface="Trebuchet MS"/>
              </a:rPr>
              <a:t>q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10" dirty="0">
                <a:latin typeface="Trebuchet MS"/>
                <a:cs typeface="Trebuchet MS"/>
              </a:rPr>
              <a:t>ate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social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ski</a:t>
            </a:r>
            <a:r>
              <a:rPr sz="2800" spc="-95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-114" dirty="0">
                <a:latin typeface="Trebuchet MS"/>
                <a:cs typeface="Trebuchet MS"/>
              </a:rPr>
              <a:t>Always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address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individual</a:t>
            </a:r>
            <a:r>
              <a:rPr sz="2800" spc="-165" dirty="0">
                <a:latin typeface="Trebuchet MS"/>
                <a:cs typeface="Trebuchet MS"/>
              </a:rPr>
              <a:t> by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his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or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her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name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1162380"/>
            <a:ext cx="7193915" cy="24650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-105" dirty="0">
                <a:latin typeface="Trebuchet MS"/>
                <a:cs typeface="Trebuchet MS"/>
              </a:rPr>
              <a:t>Ensure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physical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comfort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counselee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40" dirty="0">
                <a:latin typeface="Trebuchet MS"/>
                <a:cs typeface="Trebuchet MS"/>
              </a:rPr>
              <a:t>self.</a:t>
            </a:r>
            <a:endParaRPr sz="2800">
              <a:latin typeface="Trebuchet MS"/>
              <a:cs typeface="Trebuchet MS"/>
            </a:endParaRPr>
          </a:p>
          <a:p>
            <a:pPr marL="287020" marR="22987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215" dirty="0">
                <a:latin typeface="Trebuchet MS"/>
                <a:cs typeface="Trebuchet MS"/>
              </a:rPr>
              <a:t>Do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not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interrupt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individual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when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he/she</a:t>
            </a:r>
            <a:r>
              <a:rPr sz="2800" spc="-120" dirty="0">
                <a:latin typeface="Trebuchet MS"/>
                <a:cs typeface="Trebuchet MS"/>
              </a:rPr>
              <a:t> is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talking.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-130" dirty="0">
                <a:latin typeface="Trebuchet MS"/>
                <a:cs typeface="Trebuchet MS"/>
              </a:rPr>
              <a:t>Liste</a:t>
            </a:r>
            <a:r>
              <a:rPr sz="2800" spc="-155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atte</a:t>
            </a:r>
            <a:r>
              <a:rPr sz="2800" spc="-204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60" dirty="0">
                <a:latin typeface="Trebuchet MS"/>
                <a:cs typeface="Trebuchet MS"/>
              </a:rPr>
              <a:t>l</a:t>
            </a:r>
            <a:r>
              <a:rPr sz="2800" spc="-380" dirty="0">
                <a:latin typeface="Trebuchet MS"/>
                <a:cs typeface="Trebuchet MS"/>
              </a:rPr>
              <a:t>y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Courier New"/>
              <a:buChar char="o"/>
              <a:tabLst>
                <a:tab pos="287020" algn="l"/>
              </a:tabLst>
            </a:pPr>
            <a:r>
              <a:rPr sz="2800" spc="5" dirty="0">
                <a:latin typeface="Trebuchet MS"/>
                <a:cs typeface="Trebuchet MS"/>
              </a:rPr>
              <a:t>Obse</a:t>
            </a:r>
            <a:r>
              <a:rPr sz="2800" spc="65" dirty="0">
                <a:latin typeface="Trebuchet MS"/>
                <a:cs typeface="Trebuchet MS"/>
              </a:rPr>
              <a:t>r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n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70" dirty="0">
                <a:latin typeface="Trebuchet MS"/>
                <a:cs typeface="Trebuchet MS"/>
              </a:rPr>
              <a:t>n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b</a:t>
            </a:r>
            <a:r>
              <a:rPr sz="2800" spc="-245" dirty="0">
                <a:latin typeface="Trebuchet MS"/>
                <a:cs typeface="Trebuchet MS"/>
              </a:rPr>
              <a:t>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com</a:t>
            </a:r>
            <a:r>
              <a:rPr sz="2800" spc="-170" dirty="0">
                <a:latin typeface="Trebuchet MS"/>
                <a:cs typeface="Trebuchet MS"/>
              </a:rPr>
              <a:t>m</a:t>
            </a:r>
            <a:r>
              <a:rPr sz="2800" spc="-125" dirty="0">
                <a:latin typeface="Trebuchet MS"/>
                <a:cs typeface="Trebuchet MS"/>
              </a:rPr>
              <a:t>un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45" dirty="0">
                <a:latin typeface="Trebuchet MS"/>
                <a:cs typeface="Trebuchet MS"/>
              </a:rPr>
              <a:t>cati</a:t>
            </a:r>
            <a:r>
              <a:rPr sz="2800" spc="-17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445833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4145" algn="l"/>
                <a:tab pos="1998980" algn="l"/>
              </a:tabLst>
            </a:pPr>
            <a:r>
              <a:rPr sz="3200" spc="265" dirty="0"/>
              <a:t>Phase	</a:t>
            </a:r>
            <a:r>
              <a:rPr sz="3200" spc="155" dirty="0"/>
              <a:t>II:	</a:t>
            </a:r>
            <a:r>
              <a:rPr sz="3200" spc="270" dirty="0"/>
              <a:t>assessment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231140" y="1164462"/>
            <a:ext cx="8797290" cy="5010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438784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second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phase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counselling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is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basically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data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collection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phase,</a:t>
            </a:r>
            <a:r>
              <a:rPr sz="2600" spc="-32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where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motivates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counselee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 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15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vide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comp</a:t>
            </a:r>
            <a:r>
              <a:rPr sz="2600" spc="-65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ete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65" dirty="0">
                <a:latin typeface="Trebuchet MS"/>
                <a:cs typeface="Trebuchet MS"/>
              </a:rPr>
              <a:t>n</a:t>
            </a:r>
            <a:r>
              <a:rPr sz="2600" spc="-204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65" dirty="0">
                <a:latin typeface="Trebuchet MS"/>
                <a:cs typeface="Trebuchet MS"/>
              </a:rPr>
              <a:t>rmat</a:t>
            </a:r>
            <a:r>
              <a:rPr sz="2600" spc="-85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about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29" dirty="0">
                <a:latin typeface="Trebuchet MS"/>
                <a:cs typeface="Trebuchet MS"/>
              </a:rPr>
              <a:t>b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245" dirty="0">
                <a:latin typeface="Trebuchet MS"/>
                <a:cs typeface="Trebuchet MS"/>
              </a:rPr>
              <a:t>em.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type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information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collected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from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counselee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like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general </a:t>
            </a:r>
            <a:r>
              <a:rPr sz="2600" spc="-155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data,</a:t>
            </a:r>
            <a:r>
              <a:rPr sz="2600" spc="-31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physical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data,</a:t>
            </a:r>
            <a:r>
              <a:rPr sz="2600" spc="-28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psychological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data,</a:t>
            </a:r>
            <a:r>
              <a:rPr sz="2600" spc="-29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social/environmental</a:t>
            </a:r>
            <a:r>
              <a:rPr sz="2600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data,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achievement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data,</a:t>
            </a:r>
            <a:r>
              <a:rPr sz="2600" spc="-27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educational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vocational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45" dirty="0">
                <a:latin typeface="Trebuchet MS"/>
                <a:cs typeface="Trebuchet MS"/>
              </a:rPr>
              <a:t>data.</a:t>
            </a:r>
            <a:endParaRPr sz="2600">
              <a:latin typeface="Trebuchet MS"/>
              <a:cs typeface="Trebuchet MS"/>
            </a:endParaRPr>
          </a:p>
          <a:p>
            <a:pPr marL="287020" marR="61595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90" dirty="0">
                <a:latin typeface="Trebuchet MS"/>
                <a:cs typeface="Trebuchet MS"/>
              </a:rPr>
              <a:t>After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collection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information,</a:t>
            </a:r>
            <a:r>
              <a:rPr sz="2600" spc="-29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diagnosis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related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Verdana"/>
                <a:cs typeface="Verdana"/>
              </a:rPr>
              <a:t>c</a:t>
            </a:r>
            <a:r>
              <a:rPr sz="2600" spc="-145" dirty="0">
                <a:latin typeface="Verdana"/>
                <a:cs typeface="Verdana"/>
              </a:rPr>
              <a:t>o</a:t>
            </a:r>
            <a:r>
              <a:rPr sz="2600" spc="-340" dirty="0">
                <a:latin typeface="Verdana"/>
                <a:cs typeface="Verdana"/>
              </a:rPr>
              <a:t>uns</a:t>
            </a:r>
            <a:r>
              <a:rPr sz="2600" spc="-330" dirty="0">
                <a:latin typeface="Verdana"/>
                <a:cs typeface="Verdana"/>
              </a:rPr>
              <a:t>e</a:t>
            </a:r>
            <a:r>
              <a:rPr sz="2600" spc="-145" dirty="0">
                <a:latin typeface="Verdana"/>
                <a:cs typeface="Verdana"/>
              </a:rPr>
              <a:t>l</a:t>
            </a:r>
            <a:r>
              <a:rPr sz="2600" spc="-310" dirty="0">
                <a:latin typeface="Verdana"/>
                <a:cs typeface="Verdana"/>
              </a:rPr>
              <a:t>e</a:t>
            </a:r>
            <a:r>
              <a:rPr sz="2600" spc="-305" dirty="0">
                <a:latin typeface="Verdana"/>
                <a:cs typeface="Verdana"/>
              </a:rPr>
              <a:t>e</a:t>
            </a:r>
            <a:r>
              <a:rPr sz="2600" spc="-340" dirty="0">
                <a:latin typeface="Verdana"/>
                <a:cs typeface="Verdana"/>
              </a:rPr>
              <a:t>’</a:t>
            </a:r>
            <a:r>
              <a:rPr sz="2600" spc="-360" dirty="0">
                <a:latin typeface="Verdana"/>
                <a:cs typeface="Verdana"/>
              </a:rPr>
              <a:t>s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365" dirty="0">
                <a:latin typeface="Verdana"/>
                <a:cs typeface="Verdana"/>
              </a:rPr>
              <a:t>beh</a:t>
            </a:r>
            <a:r>
              <a:rPr sz="2600" spc="-455" dirty="0">
                <a:latin typeface="Verdana"/>
                <a:cs typeface="Verdana"/>
              </a:rPr>
              <a:t>a</a:t>
            </a:r>
            <a:r>
              <a:rPr sz="2600" spc="-415" dirty="0">
                <a:latin typeface="Verdana"/>
                <a:cs typeface="Verdana"/>
              </a:rPr>
              <a:t>v</a:t>
            </a:r>
            <a:r>
              <a:rPr sz="2600" spc="-145" dirty="0">
                <a:latin typeface="Verdana"/>
                <a:cs typeface="Verdana"/>
              </a:rPr>
              <a:t>io</a:t>
            </a:r>
            <a:r>
              <a:rPr sz="2600" spc="-85" dirty="0">
                <a:latin typeface="Verdana"/>
                <a:cs typeface="Verdana"/>
              </a:rPr>
              <a:t>r</a:t>
            </a:r>
            <a:r>
              <a:rPr sz="2600" spc="-170" dirty="0">
                <a:latin typeface="Verdana"/>
                <a:cs typeface="Verdana"/>
              </a:rPr>
              <a:t> </a:t>
            </a:r>
            <a:r>
              <a:rPr sz="2600" spc="-145" dirty="0">
                <a:latin typeface="Verdana"/>
                <a:cs typeface="Verdana"/>
              </a:rPr>
              <a:t>i</a:t>
            </a:r>
            <a:r>
              <a:rPr sz="2600" spc="-360" dirty="0">
                <a:latin typeface="Verdana"/>
                <a:cs typeface="Verdana"/>
              </a:rPr>
              <a:t>s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610" dirty="0">
                <a:latin typeface="Verdana"/>
                <a:cs typeface="Verdana"/>
              </a:rPr>
              <a:t>m</a:t>
            </a:r>
            <a:r>
              <a:rPr sz="2600" spc="-395" dirty="0">
                <a:latin typeface="Verdana"/>
                <a:cs typeface="Verdana"/>
              </a:rPr>
              <a:t>a</a:t>
            </a:r>
            <a:r>
              <a:rPr sz="2600" spc="-310" dirty="0">
                <a:latin typeface="Verdana"/>
                <a:cs typeface="Verdana"/>
              </a:rPr>
              <a:t>d</a:t>
            </a:r>
            <a:r>
              <a:rPr sz="2600" spc="-250" dirty="0">
                <a:latin typeface="Verdana"/>
                <a:cs typeface="Verdana"/>
              </a:rPr>
              <a:t>e</a:t>
            </a:r>
            <a:r>
              <a:rPr sz="2600" spc="-380" dirty="0">
                <a:latin typeface="Verdana"/>
                <a:cs typeface="Verdana"/>
              </a:rPr>
              <a:t>.</a:t>
            </a:r>
            <a:endParaRPr sz="2600">
              <a:latin typeface="Verdana"/>
              <a:cs typeface="Verdana"/>
            </a:endParaRPr>
          </a:p>
          <a:p>
            <a:pPr marL="287020" marR="3251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100" dirty="0">
                <a:latin typeface="Trebuchet MS"/>
                <a:cs typeface="Trebuchet MS"/>
              </a:rPr>
              <a:t>Various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tools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techniques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used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04" dirty="0">
                <a:latin typeface="Trebuchet MS"/>
                <a:cs typeface="Trebuchet MS"/>
              </a:rPr>
              <a:t>data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collection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like </a:t>
            </a:r>
            <a:r>
              <a:rPr sz="2600" spc="-170" dirty="0">
                <a:latin typeface="Trebuchet MS"/>
                <a:cs typeface="Trebuchet MS"/>
              </a:rPr>
              <a:t> intelligence tests, </a:t>
            </a:r>
            <a:r>
              <a:rPr sz="2600" spc="-180" dirty="0">
                <a:latin typeface="Trebuchet MS"/>
                <a:cs typeface="Trebuchet MS"/>
              </a:rPr>
              <a:t>achievement </a:t>
            </a:r>
            <a:r>
              <a:rPr sz="2600" spc="-165" dirty="0">
                <a:latin typeface="Trebuchet MS"/>
                <a:cs typeface="Trebuchet MS"/>
              </a:rPr>
              <a:t>tests, </a:t>
            </a:r>
            <a:r>
              <a:rPr sz="2600" spc="-175" dirty="0">
                <a:latin typeface="Trebuchet MS"/>
                <a:cs typeface="Trebuchet MS"/>
              </a:rPr>
              <a:t>aptitude </a:t>
            </a:r>
            <a:r>
              <a:rPr sz="2600" spc="-165" dirty="0">
                <a:latin typeface="Trebuchet MS"/>
                <a:cs typeface="Trebuchet MS"/>
              </a:rPr>
              <a:t>tests, </a:t>
            </a:r>
            <a:r>
              <a:rPr sz="2600" spc="-135" dirty="0">
                <a:latin typeface="Trebuchet MS"/>
                <a:cs typeface="Trebuchet MS"/>
              </a:rPr>
              <a:t>interest </a:t>
            </a:r>
            <a:r>
              <a:rPr sz="2600" spc="-13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tests,</a:t>
            </a:r>
            <a:r>
              <a:rPr sz="2600" spc="-34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personality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tests,</a:t>
            </a:r>
            <a:r>
              <a:rPr sz="2600" spc="-31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questionnaires,</a:t>
            </a:r>
            <a:r>
              <a:rPr sz="2600" spc="-31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interview,</a:t>
            </a:r>
            <a:r>
              <a:rPr sz="2600" spc="-2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observation,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autobiography,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anecdotal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records,</a:t>
            </a:r>
            <a:r>
              <a:rPr sz="2600" spc="-31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rating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scale,</a:t>
            </a:r>
            <a:r>
              <a:rPr sz="2600" spc="-30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cumulative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364" y="6150051"/>
            <a:ext cx="3030220" cy="421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944" dirty="0">
                <a:latin typeface="Trebuchet MS"/>
                <a:cs typeface="Trebuchet MS"/>
              </a:rPr>
              <a:t>e</a:t>
            </a:r>
            <a:r>
              <a:rPr sz="2100" spc="-60" baseline="-25793" dirty="0">
                <a:solidFill>
                  <a:srgbClr val="464652"/>
                </a:solidFill>
                <a:latin typeface="Trebuchet MS"/>
                <a:cs typeface="Trebuchet MS"/>
              </a:rPr>
              <a:t>6</a:t>
            </a:r>
            <a:r>
              <a:rPr sz="2100" spc="-1005" baseline="-25793" dirty="0">
                <a:solidFill>
                  <a:srgbClr val="464652"/>
                </a:solidFill>
                <a:latin typeface="Trebuchet MS"/>
                <a:cs typeface="Trebuchet MS"/>
              </a:rPr>
              <a:t>7</a:t>
            </a:r>
            <a:r>
              <a:rPr sz="2600" spc="-40" dirty="0">
                <a:latin typeface="Trebuchet MS"/>
                <a:cs typeface="Trebuchet MS"/>
              </a:rPr>
              <a:t>co</a:t>
            </a:r>
            <a:r>
              <a:rPr sz="2600" spc="-70" dirty="0">
                <a:latin typeface="Trebuchet MS"/>
                <a:cs typeface="Trebuchet MS"/>
              </a:rPr>
              <a:t>r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-165" dirty="0">
                <a:latin typeface="Trebuchet MS"/>
                <a:cs typeface="Trebuchet MS"/>
              </a:rPr>
              <a:t>ase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50" dirty="0">
                <a:latin typeface="Trebuchet MS"/>
                <a:cs typeface="Trebuchet MS"/>
              </a:rPr>
              <a:t>tudi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499618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4145" algn="l"/>
                <a:tab pos="3840479" algn="l"/>
              </a:tabLst>
            </a:pPr>
            <a:r>
              <a:rPr sz="3200" spc="265" dirty="0"/>
              <a:t>Phase	</a:t>
            </a:r>
            <a:r>
              <a:rPr sz="3200" spc="145" dirty="0"/>
              <a:t>III:</a:t>
            </a:r>
            <a:r>
              <a:rPr sz="3200" spc="355" dirty="0"/>
              <a:t> </a:t>
            </a:r>
            <a:r>
              <a:rPr sz="3200" spc="285" dirty="0"/>
              <a:t>Setting	</a:t>
            </a:r>
            <a:r>
              <a:rPr sz="3200" spc="245" dirty="0"/>
              <a:t>goals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31140" y="1240662"/>
            <a:ext cx="8396605" cy="4690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167640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45" dirty="0">
                <a:latin typeface="Trebuchet MS"/>
                <a:cs typeface="Trebuchet MS"/>
              </a:rPr>
              <a:t>During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this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third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phase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counselling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process,</a:t>
            </a:r>
            <a:r>
              <a:rPr sz="2600" spc="-31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goals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set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co-operative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by</a:t>
            </a:r>
            <a:r>
              <a:rPr sz="2600" spc="-7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both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counselee.</a:t>
            </a:r>
            <a:endParaRPr sz="2600">
              <a:latin typeface="Trebuchet MS"/>
              <a:cs typeface="Trebuchet MS"/>
            </a:endParaRPr>
          </a:p>
          <a:p>
            <a:pPr marL="287020" marR="60960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135" dirty="0">
                <a:latin typeface="Verdana"/>
                <a:cs typeface="Verdana"/>
              </a:rPr>
              <a:t>W</a:t>
            </a:r>
            <a:r>
              <a:rPr sz="2600" spc="-245" dirty="0">
                <a:latin typeface="Verdana"/>
                <a:cs typeface="Verdana"/>
              </a:rPr>
              <a:t>hi</a:t>
            </a:r>
            <a:r>
              <a:rPr sz="2600" spc="-140" dirty="0">
                <a:latin typeface="Verdana"/>
                <a:cs typeface="Verdana"/>
              </a:rPr>
              <a:t>l</a:t>
            </a:r>
            <a:r>
              <a:rPr sz="2600" spc="-310" dirty="0">
                <a:latin typeface="Verdana"/>
                <a:cs typeface="Verdana"/>
              </a:rPr>
              <a:t>e</a:t>
            </a:r>
            <a:r>
              <a:rPr sz="2600" spc="-215" dirty="0">
                <a:latin typeface="Verdana"/>
                <a:cs typeface="Verdana"/>
              </a:rPr>
              <a:t> </a:t>
            </a:r>
            <a:r>
              <a:rPr sz="2600" spc="-355" dirty="0">
                <a:latin typeface="Verdana"/>
                <a:cs typeface="Verdana"/>
              </a:rPr>
              <a:t>s</a:t>
            </a:r>
            <a:r>
              <a:rPr sz="2600" spc="-215" dirty="0">
                <a:latin typeface="Verdana"/>
                <a:cs typeface="Verdana"/>
              </a:rPr>
              <a:t>ett</a:t>
            </a:r>
            <a:r>
              <a:rPr sz="2600" spc="-120" dirty="0">
                <a:latin typeface="Verdana"/>
                <a:cs typeface="Verdana"/>
              </a:rPr>
              <a:t>i</a:t>
            </a:r>
            <a:r>
              <a:rPr sz="2600" spc="-434" dirty="0">
                <a:latin typeface="Verdana"/>
                <a:cs typeface="Verdana"/>
              </a:rPr>
              <a:t>ng</a:t>
            </a:r>
            <a:r>
              <a:rPr sz="2600" spc="-180" dirty="0">
                <a:latin typeface="Verdana"/>
                <a:cs typeface="Verdana"/>
              </a:rPr>
              <a:t> </a:t>
            </a:r>
            <a:r>
              <a:rPr sz="2600" spc="-545" dirty="0">
                <a:latin typeface="Verdana"/>
                <a:cs typeface="Verdana"/>
              </a:rPr>
              <a:t>g</a:t>
            </a:r>
            <a:r>
              <a:rPr sz="2600" spc="-145" dirty="0">
                <a:latin typeface="Verdana"/>
                <a:cs typeface="Verdana"/>
              </a:rPr>
              <a:t>o</a:t>
            </a:r>
            <a:r>
              <a:rPr sz="2600" spc="-300" dirty="0">
                <a:latin typeface="Verdana"/>
                <a:cs typeface="Verdana"/>
              </a:rPr>
              <a:t>al</a:t>
            </a:r>
            <a:r>
              <a:rPr sz="2600" spc="-350" dirty="0">
                <a:latin typeface="Verdana"/>
                <a:cs typeface="Verdana"/>
              </a:rPr>
              <a:t>s</a:t>
            </a:r>
            <a:r>
              <a:rPr sz="2600" spc="-380" dirty="0">
                <a:latin typeface="Verdana"/>
                <a:cs typeface="Verdana"/>
              </a:rPr>
              <a:t>,</a:t>
            </a:r>
            <a:r>
              <a:rPr sz="2600" spc="-455" dirty="0">
                <a:latin typeface="Verdana"/>
                <a:cs typeface="Verdana"/>
              </a:rPr>
              <a:t> </a:t>
            </a:r>
            <a:r>
              <a:rPr sz="2600" spc="-275" dirty="0">
                <a:latin typeface="Verdana"/>
                <a:cs typeface="Verdana"/>
              </a:rPr>
              <a:t>the</a:t>
            </a:r>
            <a:r>
              <a:rPr sz="2600" spc="-170" dirty="0">
                <a:latin typeface="Verdana"/>
                <a:cs typeface="Verdana"/>
              </a:rPr>
              <a:t> </a:t>
            </a:r>
            <a:r>
              <a:rPr sz="2600" spc="-229" dirty="0">
                <a:latin typeface="Verdana"/>
                <a:cs typeface="Verdana"/>
              </a:rPr>
              <a:t>c</a:t>
            </a:r>
            <a:r>
              <a:rPr sz="2600" spc="-145" dirty="0">
                <a:latin typeface="Verdana"/>
                <a:cs typeface="Verdana"/>
              </a:rPr>
              <a:t>o</a:t>
            </a:r>
            <a:r>
              <a:rPr sz="2600" spc="-340" dirty="0">
                <a:latin typeface="Verdana"/>
                <a:cs typeface="Verdana"/>
              </a:rPr>
              <a:t>uns</a:t>
            </a:r>
            <a:r>
              <a:rPr sz="2600" spc="-330" dirty="0">
                <a:latin typeface="Verdana"/>
                <a:cs typeface="Verdana"/>
              </a:rPr>
              <a:t>e</a:t>
            </a:r>
            <a:r>
              <a:rPr sz="2600" spc="-145" dirty="0">
                <a:latin typeface="Verdana"/>
                <a:cs typeface="Verdana"/>
              </a:rPr>
              <a:t>l</a:t>
            </a:r>
            <a:r>
              <a:rPr sz="2600" spc="-310" dirty="0">
                <a:latin typeface="Verdana"/>
                <a:cs typeface="Verdana"/>
              </a:rPr>
              <a:t>e</a:t>
            </a:r>
            <a:r>
              <a:rPr sz="2600" spc="-305" dirty="0">
                <a:latin typeface="Verdana"/>
                <a:cs typeface="Verdana"/>
              </a:rPr>
              <a:t>e</a:t>
            </a:r>
            <a:r>
              <a:rPr sz="2600" spc="-340" dirty="0">
                <a:latin typeface="Verdana"/>
                <a:cs typeface="Verdana"/>
              </a:rPr>
              <a:t>’</a:t>
            </a:r>
            <a:r>
              <a:rPr sz="2600" spc="-360" dirty="0">
                <a:latin typeface="Verdana"/>
                <a:cs typeface="Verdana"/>
              </a:rPr>
              <a:t>s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355" dirty="0">
                <a:latin typeface="Verdana"/>
                <a:cs typeface="Verdana"/>
              </a:rPr>
              <a:t>s</a:t>
            </a:r>
            <a:r>
              <a:rPr sz="2600" spc="-120" dirty="0">
                <a:latin typeface="Verdana"/>
                <a:cs typeface="Verdana"/>
              </a:rPr>
              <a:t>t</a:t>
            </a:r>
            <a:r>
              <a:rPr sz="2600" spc="-175" dirty="0">
                <a:latin typeface="Verdana"/>
                <a:cs typeface="Verdana"/>
              </a:rPr>
              <a:t>r</a:t>
            </a:r>
            <a:r>
              <a:rPr sz="2600" spc="-345" dirty="0">
                <a:latin typeface="Verdana"/>
                <a:cs typeface="Verdana"/>
              </a:rPr>
              <a:t>ength</a:t>
            </a:r>
            <a:r>
              <a:rPr sz="2600" spc="-310" dirty="0">
                <a:latin typeface="Verdana"/>
                <a:cs typeface="Verdana"/>
              </a:rPr>
              <a:t>s</a:t>
            </a:r>
            <a:r>
              <a:rPr sz="2600" spc="-380" dirty="0">
                <a:latin typeface="Verdana"/>
                <a:cs typeface="Verdana"/>
              </a:rPr>
              <a:t>,</a:t>
            </a:r>
            <a:r>
              <a:rPr sz="2600" spc="-455" dirty="0">
                <a:latin typeface="Verdana"/>
                <a:cs typeface="Verdana"/>
              </a:rPr>
              <a:t> </a:t>
            </a:r>
            <a:r>
              <a:rPr sz="2600" spc="-310" dirty="0">
                <a:latin typeface="Verdana"/>
                <a:cs typeface="Verdana"/>
              </a:rPr>
              <a:t>w</a:t>
            </a:r>
            <a:r>
              <a:rPr sz="2600" spc="-345" dirty="0">
                <a:latin typeface="Verdana"/>
                <a:cs typeface="Verdana"/>
              </a:rPr>
              <a:t>eakn</a:t>
            </a:r>
            <a:r>
              <a:rPr sz="2600" spc="-335" dirty="0">
                <a:latin typeface="Verdana"/>
                <a:cs typeface="Verdana"/>
              </a:rPr>
              <a:t>e</a:t>
            </a:r>
            <a:r>
              <a:rPr sz="2600" spc="-355" dirty="0">
                <a:latin typeface="Verdana"/>
                <a:cs typeface="Verdana"/>
              </a:rPr>
              <a:t>ss</a:t>
            </a:r>
            <a:r>
              <a:rPr sz="2600" spc="-370" dirty="0">
                <a:latin typeface="Verdana"/>
                <a:cs typeface="Verdana"/>
              </a:rPr>
              <a:t>,  </a:t>
            </a:r>
            <a:r>
              <a:rPr sz="2600" spc="-80" dirty="0">
                <a:latin typeface="Trebuchet MS"/>
                <a:cs typeface="Trebuchet MS"/>
              </a:rPr>
              <a:t>con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65" dirty="0">
                <a:latin typeface="Trebuchet MS"/>
                <a:cs typeface="Trebuchet MS"/>
              </a:rPr>
              <a:t>tra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-120" dirty="0">
                <a:latin typeface="Trebuchet MS"/>
                <a:cs typeface="Trebuchet MS"/>
              </a:rPr>
              <a:t>nts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360" dirty="0">
                <a:latin typeface="Trebuchet MS"/>
                <a:cs typeface="Trebuchet MS"/>
              </a:rPr>
              <a:t>a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25" dirty="0">
                <a:latin typeface="Trebuchet MS"/>
                <a:cs typeface="Trebuchet MS"/>
              </a:rPr>
              <a:t>a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lable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65" dirty="0">
                <a:latin typeface="Trebuchet MS"/>
                <a:cs typeface="Trebuchet MS"/>
              </a:rPr>
              <a:t>u</a:t>
            </a:r>
            <a:r>
              <a:rPr sz="2600" spc="-120" dirty="0">
                <a:latin typeface="Trebuchet MS"/>
                <a:cs typeface="Trebuchet MS"/>
              </a:rPr>
              <a:t>r</a:t>
            </a:r>
            <a:r>
              <a:rPr sz="2600" spc="-130" dirty="0">
                <a:latin typeface="Trebuchet MS"/>
                <a:cs typeface="Trebuchet MS"/>
              </a:rPr>
              <a:t>ces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m</a:t>
            </a:r>
            <a:r>
              <a:rPr sz="2600" spc="-105" dirty="0">
                <a:latin typeface="Trebuchet MS"/>
                <a:cs typeface="Trebuchet MS"/>
              </a:rPr>
              <a:t>u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k</a:t>
            </a:r>
            <a:r>
              <a:rPr sz="2600" spc="-170" dirty="0">
                <a:latin typeface="Trebuchet MS"/>
                <a:cs typeface="Trebuchet MS"/>
              </a:rPr>
              <a:t>ept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under  </a:t>
            </a:r>
            <a:r>
              <a:rPr sz="2600" spc="-130" dirty="0">
                <a:latin typeface="Trebuchet MS"/>
                <a:cs typeface="Trebuchet MS"/>
              </a:rPr>
              <a:t>consideration.</a:t>
            </a:r>
            <a:endParaRPr sz="2600">
              <a:latin typeface="Trebuchet MS"/>
              <a:cs typeface="Trebuchet MS"/>
            </a:endParaRPr>
          </a:p>
          <a:p>
            <a:pPr marL="287020" marR="36004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goal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could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immediate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ultimate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which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directs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counsellor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counselee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further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progress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1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unse</a:t>
            </a:r>
            <a:r>
              <a:rPr sz="2600" spc="-200" dirty="0">
                <a:latin typeface="Trebuchet MS"/>
                <a:cs typeface="Trebuchet MS"/>
              </a:rPr>
              <a:t>ll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50355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200" dirty="0">
                <a:latin typeface="Trebuchet MS"/>
                <a:cs typeface="Trebuchet MS"/>
              </a:rPr>
              <a:t>Effective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reliable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goal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setting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requires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following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skills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counselors: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170" dirty="0">
                <a:latin typeface="Trebuchet MS"/>
                <a:cs typeface="Trebuchet MS"/>
              </a:rPr>
              <a:t>M</a:t>
            </a:r>
            <a:r>
              <a:rPr sz="2600" spc="-180" dirty="0">
                <a:latin typeface="Trebuchet MS"/>
                <a:cs typeface="Trebuchet MS"/>
              </a:rPr>
              <a:t>ult</a:t>
            </a:r>
            <a:r>
              <a:rPr sz="2600" spc="-114" dirty="0">
                <a:latin typeface="Trebuchet MS"/>
                <a:cs typeface="Trebuchet MS"/>
              </a:rPr>
              <a:t>i</a:t>
            </a:r>
            <a:r>
              <a:rPr sz="2600" spc="-235" dirty="0">
                <a:latin typeface="Trebuchet MS"/>
                <a:cs typeface="Trebuchet MS"/>
              </a:rPr>
              <a:t>fa</a:t>
            </a:r>
            <a:r>
              <a:rPr sz="2600" spc="-275" dirty="0">
                <a:latin typeface="Trebuchet MS"/>
                <a:cs typeface="Trebuchet MS"/>
              </a:rPr>
              <a:t>c</a:t>
            </a:r>
            <a:r>
              <a:rPr sz="2600" spc="-165" dirty="0">
                <a:latin typeface="Trebuchet MS"/>
                <a:cs typeface="Trebuchet MS"/>
              </a:rPr>
              <a:t>et</a:t>
            </a:r>
            <a:r>
              <a:rPr sz="2600" spc="-185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kn</a:t>
            </a:r>
            <a:r>
              <a:rPr sz="2600" spc="-70" dirty="0">
                <a:latin typeface="Trebuchet MS"/>
                <a:cs typeface="Trebuchet MS"/>
              </a:rPr>
              <a:t>ow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0" dirty="0">
                <a:latin typeface="Trebuchet MS"/>
                <a:cs typeface="Trebuchet MS"/>
              </a:rPr>
              <a:t>edge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85" dirty="0">
                <a:latin typeface="Trebuchet MS"/>
                <a:cs typeface="Trebuchet MS"/>
              </a:rPr>
              <a:t>ated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bl</a:t>
            </a:r>
            <a:r>
              <a:rPr sz="2600" spc="-195" dirty="0">
                <a:latin typeface="Trebuchet MS"/>
                <a:cs typeface="Trebuchet MS"/>
              </a:rPr>
              <a:t>e</a:t>
            </a:r>
            <a:r>
              <a:rPr sz="2600" spc="-160" dirty="0">
                <a:latin typeface="Trebuchet MS"/>
                <a:cs typeface="Trebuchet MS"/>
              </a:rPr>
              <a:t>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unse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ee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1162380"/>
            <a:ext cx="7816850" cy="382206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30" dirty="0">
                <a:latin typeface="Trebuchet MS"/>
                <a:cs typeface="Trebuchet MS"/>
              </a:rPr>
              <a:t>A</a:t>
            </a:r>
            <a:r>
              <a:rPr sz="2800" spc="35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5" dirty="0">
                <a:latin typeface="Trebuchet MS"/>
                <a:cs typeface="Trebuchet MS"/>
              </a:rPr>
              <a:t>ty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70" dirty="0">
                <a:latin typeface="Trebuchet MS"/>
                <a:cs typeface="Trebuchet MS"/>
              </a:rPr>
              <a:t>k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cr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35" dirty="0">
                <a:latin typeface="Trebuchet MS"/>
                <a:cs typeface="Trebuchet MS"/>
              </a:rPr>
              <a:t>cal</a:t>
            </a:r>
            <a:r>
              <a:rPr sz="2800" spc="-175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c</a:t>
            </a:r>
            <a:r>
              <a:rPr sz="2800" spc="-13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-dr</a:t>
            </a:r>
            <a:r>
              <a:rPr sz="2800" spc="-229" dirty="0">
                <a:latin typeface="Trebuchet MS"/>
                <a:cs typeface="Trebuchet MS"/>
              </a:rPr>
              <a:t>a</a:t>
            </a:r>
            <a:r>
              <a:rPr sz="2800" spc="-155" dirty="0">
                <a:latin typeface="Trebuchet MS"/>
                <a:cs typeface="Trebuchet MS"/>
              </a:rPr>
              <a:t>win</a:t>
            </a:r>
            <a:r>
              <a:rPr sz="2800" spc="-145" dirty="0">
                <a:latin typeface="Trebuchet MS"/>
                <a:cs typeface="Trebuchet MS"/>
              </a:rPr>
              <a:t>g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ski</a:t>
            </a:r>
            <a:r>
              <a:rPr sz="2800" spc="-95" dirty="0">
                <a:latin typeface="Trebuchet MS"/>
                <a:cs typeface="Trebuchet MS"/>
              </a:rPr>
              <a:t>l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235" dirty="0">
                <a:latin typeface="Trebuchet MS"/>
                <a:cs typeface="Trebuchet MS"/>
              </a:rPr>
              <a:t>s.</a:t>
            </a:r>
            <a:endParaRPr sz="28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690" dirty="0">
                <a:latin typeface="Trebuchet MS"/>
                <a:cs typeface="Trebuchet MS"/>
              </a:rPr>
              <a:t>J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80" dirty="0">
                <a:latin typeface="Trebuchet MS"/>
                <a:cs typeface="Trebuchet MS"/>
              </a:rPr>
              <a:t>d</a:t>
            </a:r>
            <a:r>
              <a:rPr sz="2800" spc="-155" dirty="0">
                <a:latin typeface="Trebuchet MS"/>
                <a:cs typeface="Trebuchet MS"/>
              </a:rPr>
              <a:t>g</a:t>
            </a:r>
            <a:r>
              <a:rPr sz="2800" spc="-215" dirty="0">
                <a:latin typeface="Trebuchet MS"/>
                <a:cs typeface="Trebuchet MS"/>
              </a:rPr>
              <a:t>ment,</a:t>
            </a:r>
            <a:r>
              <a:rPr sz="2800" spc="-42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200" dirty="0">
                <a:latin typeface="Trebuchet MS"/>
                <a:cs typeface="Trebuchet MS"/>
              </a:rPr>
              <a:t>a</a:t>
            </a:r>
            <a:r>
              <a:rPr sz="2800" spc="-195" dirty="0">
                <a:latin typeface="Trebuchet MS"/>
                <a:cs typeface="Trebuchet MS"/>
              </a:rPr>
              <a:t>n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man</a:t>
            </a:r>
            <a:r>
              <a:rPr sz="2800" spc="-175" dirty="0">
                <a:latin typeface="Trebuchet MS"/>
                <a:cs typeface="Trebuchet MS"/>
              </a:rPr>
              <a:t>agement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ski</a:t>
            </a:r>
            <a:r>
              <a:rPr sz="2800" spc="-95" dirty="0">
                <a:latin typeface="Trebuchet MS"/>
                <a:cs typeface="Trebuchet MS"/>
              </a:rPr>
              <a:t>l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  <a:p>
            <a:pPr marL="287020" marR="972819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70" dirty="0">
                <a:latin typeface="Trebuchet MS"/>
                <a:cs typeface="Trebuchet MS"/>
              </a:rPr>
              <a:t>ki</a:t>
            </a:r>
            <a:r>
              <a:rPr sz="2800" spc="-114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seg</a:t>
            </a:r>
            <a:r>
              <a:rPr sz="2800" spc="-155" dirty="0">
                <a:latin typeface="Trebuchet MS"/>
                <a:cs typeface="Trebuchet MS"/>
              </a:rPr>
              <a:t>r</a:t>
            </a:r>
            <a:r>
              <a:rPr sz="2800" spc="-204" dirty="0">
                <a:latin typeface="Trebuchet MS"/>
                <a:cs typeface="Trebuchet MS"/>
              </a:rPr>
              <a:t>egate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&amp;d</a:t>
            </a:r>
            <a:r>
              <a:rPr sz="2800" spc="-95" dirty="0">
                <a:latin typeface="Trebuchet MS"/>
                <a:cs typeface="Trebuchet MS"/>
              </a:rPr>
              <a:t>i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375" dirty="0">
                <a:latin typeface="Trebuchet MS"/>
                <a:cs typeface="Trebuchet MS"/>
              </a:rPr>
              <a:t>f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ate</a:t>
            </a:r>
            <a:r>
              <a:rPr sz="2800" spc="-130" dirty="0">
                <a:latin typeface="Trebuchet MS"/>
                <a:cs typeface="Trebuchet MS"/>
              </a:rPr>
              <a:t> 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40" dirty="0">
                <a:latin typeface="Trebuchet MS"/>
                <a:cs typeface="Trebuchet MS"/>
              </a:rPr>
              <a:t>vided  </a:t>
            </a:r>
            <a:r>
              <a:rPr sz="2800" spc="-135" dirty="0">
                <a:latin typeface="Trebuchet MS"/>
                <a:cs typeface="Trebuchet MS"/>
              </a:rPr>
              <a:t>information</a:t>
            </a:r>
            <a:endParaRPr sz="2800">
              <a:latin typeface="Trebuchet MS"/>
              <a:cs typeface="Trebuchet MS"/>
            </a:endParaRPr>
          </a:p>
          <a:p>
            <a:pPr marL="287020" marR="1025525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30" dirty="0">
                <a:latin typeface="Trebuchet MS"/>
                <a:cs typeface="Trebuchet MS"/>
              </a:rPr>
              <a:t>A</a:t>
            </a:r>
            <a:r>
              <a:rPr sz="2800" spc="35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65" dirty="0">
                <a:latin typeface="Trebuchet MS"/>
                <a:cs typeface="Trebuchet MS"/>
              </a:rPr>
              <a:t>ty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each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d</a:t>
            </a:r>
            <a:r>
              <a:rPr sz="2800" spc="-100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5" dirty="0">
                <a:latin typeface="Trebuchet MS"/>
                <a:cs typeface="Trebuchet MS"/>
              </a:rPr>
              <a:t>d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70" dirty="0">
                <a:latin typeface="Trebuchet MS"/>
                <a:cs typeface="Trebuchet MS"/>
              </a:rPr>
              <a:t>k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cr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35" dirty="0">
                <a:latin typeface="Trebuchet MS"/>
                <a:cs typeface="Trebuchet MS"/>
              </a:rPr>
              <a:t>cal</a:t>
            </a:r>
            <a:r>
              <a:rPr sz="2800" spc="-175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&amp;  </a:t>
            </a:r>
            <a:r>
              <a:rPr sz="2800" spc="-175" dirty="0">
                <a:latin typeface="Trebuchet MS"/>
                <a:cs typeface="Trebuchet MS"/>
              </a:rPr>
              <a:t>realistically</a:t>
            </a:r>
            <a:endParaRPr sz="2800">
              <a:latin typeface="Trebuchet MS"/>
              <a:cs typeface="Trebuchet MS"/>
            </a:endParaRPr>
          </a:p>
          <a:p>
            <a:pPr marL="287020" marR="508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800" spc="-85" dirty="0">
                <a:latin typeface="Trebuchet MS"/>
                <a:cs typeface="Trebuchet MS"/>
              </a:rPr>
              <a:t>Help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counselee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set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20" dirty="0">
                <a:latin typeface="Trebuchet MS"/>
                <a:cs typeface="Trebuchet MS"/>
              </a:rPr>
              <a:t>feasible,</a:t>
            </a:r>
            <a:r>
              <a:rPr sz="2800" spc="-40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reliable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achievable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goals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0"/>
                </a:moveTo>
                <a:lnTo>
                  <a:pt x="0" y="0"/>
                </a:lnTo>
                <a:lnTo>
                  <a:pt x="0" y="685800"/>
                </a:lnTo>
                <a:lnTo>
                  <a:pt x="9144000" y="6858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170129"/>
            <a:ext cx="886142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i="0" spc="295" dirty="0">
                <a:solidFill>
                  <a:srgbClr val="FFFF00"/>
                </a:solidFill>
                <a:latin typeface="Cambria"/>
                <a:cs typeface="Cambria"/>
              </a:rPr>
              <a:t>PURPOSES</a:t>
            </a:r>
            <a:r>
              <a:rPr i="0" spc="28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340" dirty="0">
                <a:solidFill>
                  <a:srgbClr val="FFFF00"/>
                </a:solidFill>
                <a:latin typeface="Cambria"/>
                <a:cs typeface="Cambria"/>
              </a:rPr>
              <a:t>OF</a:t>
            </a:r>
            <a:r>
              <a:rPr i="0" spc="3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75" dirty="0">
                <a:solidFill>
                  <a:srgbClr val="FFFF00"/>
                </a:solidFill>
                <a:latin typeface="Cambria"/>
                <a:cs typeface="Cambria"/>
              </a:rPr>
              <a:t>GUIDANCE</a:t>
            </a:r>
            <a:r>
              <a:rPr i="0" spc="330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195" dirty="0">
                <a:solidFill>
                  <a:srgbClr val="FFFF00"/>
                </a:solidFill>
                <a:latin typeface="Cambria"/>
                <a:cs typeface="Cambria"/>
              </a:rPr>
              <a:t>AND</a:t>
            </a:r>
            <a:r>
              <a:rPr i="0" spc="32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i="0" spc="290" dirty="0">
                <a:solidFill>
                  <a:srgbClr val="FFFF00"/>
                </a:solidFill>
                <a:latin typeface="Cambria"/>
                <a:cs typeface="Cambria"/>
              </a:rPr>
              <a:t>COUNSELLING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7160" y="1207008"/>
            <a:ext cx="8860790" cy="1614170"/>
            <a:chOff x="137160" y="1207008"/>
            <a:chExt cx="8860790" cy="16141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143" y="1371600"/>
              <a:ext cx="7845552" cy="12893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" y="1207008"/>
              <a:ext cx="1028700" cy="1613915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37160" y="2880360"/>
            <a:ext cx="8860790" cy="1609725"/>
            <a:chOff x="137160" y="2880360"/>
            <a:chExt cx="8860790" cy="160972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2143" y="3040380"/>
              <a:ext cx="7845552" cy="12893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160" y="2880360"/>
              <a:ext cx="1033272" cy="1609344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47572" y="4713732"/>
            <a:ext cx="7850123" cy="128930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44904" y="1570989"/>
            <a:ext cx="7407275" cy="41687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46379" indent="-229235">
              <a:lnSpc>
                <a:spcPct val="100000"/>
              </a:lnSpc>
              <a:spcBef>
                <a:spcPts val="90"/>
              </a:spcBef>
              <a:buFont typeface="Verdana"/>
              <a:buChar char="•"/>
              <a:tabLst>
                <a:tab pos="247015" algn="l"/>
              </a:tabLst>
            </a:pPr>
            <a:r>
              <a:rPr sz="2600" spc="-70" dirty="0">
                <a:latin typeface="Trebuchet MS"/>
                <a:cs typeface="Trebuchet MS"/>
              </a:rPr>
              <a:t>P</a:t>
            </a:r>
            <a:r>
              <a:rPr sz="2600" spc="-120" dirty="0">
                <a:latin typeface="Trebuchet MS"/>
                <a:cs typeface="Trebuchet MS"/>
              </a:rPr>
              <a:t>r</a:t>
            </a:r>
            <a:r>
              <a:rPr sz="2600" spc="15" dirty="0">
                <a:latin typeface="Trebuchet MS"/>
                <a:cs typeface="Trebuchet MS"/>
              </a:rPr>
              <a:t>o</a:t>
            </a:r>
            <a:r>
              <a:rPr sz="2600" spc="-160" dirty="0">
                <a:latin typeface="Trebuchet MS"/>
                <a:cs typeface="Trebuchet MS"/>
              </a:rPr>
              <a:t>viding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ne</a:t>
            </a:r>
            <a:r>
              <a:rPr sz="2600" spc="-150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ded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65" dirty="0">
                <a:latin typeface="Trebuchet MS"/>
                <a:cs typeface="Trebuchet MS"/>
              </a:rPr>
              <a:t>n</a:t>
            </a:r>
            <a:r>
              <a:rPr sz="2600" spc="-204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0" dirty="0">
                <a:latin typeface="Trebuchet MS"/>
                <a:cs typeface="Trebuchet MS"/>
              </a:rPr>
              <a:t>rmatio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as</a:t>
            </a:r>
            <a:r>
              <a:rPr sz="2600" spc="-10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180" dirty="0">
                <a:latin typeface="Trebuchet MS"/>
                <a:cs typeface="Trebuchet MS"/>
              </a:rPr>
              <a:t>tan</a:t>
            </a:r>
            <a:r>
              <a:rPr sz="2600" spc="-195" dirty="0">
                <a:latin typeface="Trebuchet MS"/>
                <a:cs typeface="Trebuchet MS"/>
              </a:rPr>
              <a:t>c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endParaRPr sz="2600">
              <a:latin typeface="Trebuchet MS"/>
              <a:cs typeface="Trebuchet MS"/>
            </a:endParaRPr>
          </a:p>
          <a:p>
            <a:pPr marL="246379" indent="-229235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7015" algn="l"/>
              </a:tabLst>
            </a:pPr>
            <a:r>
              <a:rPr sz="2600" spc="5" dirty="0">
                <a:latin typeface="Trebuchet MS"/>
                <a:cs typeface="Trebuchet MS"/>
              </a:rPr>
              <a:t>H</a:t>
            </a:r>
            <a:r>
              <a:rPr sz="2600" spc="10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65" dirty="0">
                <a:latin typeface="Trebuchet MS"/>
                <a:cs typeface="Trebuchet MS"/>
              </a:rPr>
              <a:t>ping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ind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idua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m</a:t>
            </a:r>
            <a:r>
              <a:rPr sz="2600" spc="-170" dirty="0">
                <a:latin typeface="Trebuchet MS"/>
                <a:cs typeface="Trebuchet MS"/>
              </a:rPr>
              <a:t>a</a:t>
            </a:r>
            <a:r>
              <a:rPr sz="2600" spc="-235" dirty="0">
                <a:latin typeface="Trebuchet MS"/>
                <a:cs typeface="Trebuchet MS"/>
              </a:rPr>
              <a:t>k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w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05" dirty="0">
                <a:latin typeface="Trebuchet MS"/>
                <a:cs typeface="Trebuchet MS"/>
              </a:rPr>
              <a:t>ho</a:t>
            </a:r>
            <a:r>
              <a:rPr sz="2600" spc="-4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14" dirty="0">
                <a:latin typeface="Trebuchet MS"/>
                <a:cs typeface="Trebuchet MS"/>
              </a:rPr>
              <a:t>es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Verdana"/>
              <a:buChar char="•"/>
            </a:pP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Verdana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246379" indent="-229235">
              <a:lnSpc>
                <a:spcPct val="100000"/>
              </a:lnSpc>
              <a:buFont typeface="Verdana"/>
              <a:buChar char="•"/>
              <a:tabLst>
                <a:tab pos="247015" algn="l"/>
              </a:tabLst>
            </a:pPr>
            <a:r>
              <a:rPr sz="2600" spc="-60" dirty="0">
                <a:latin typeface="Trebuchet MS"/>
                <a:cs typeface="Trebuchet MS"/>
              </a:rPr>
              <a:t>I</a:t>
            </a:r>
            <a:r>
              <a:rPr sz="2600" spc="-185" dirty="0">
                <a:latin typeface="Trebuchet MS"/>
                <a:cs typeface="Trebuchet MS"/>
              </a:rPr>
              <a:t>m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130" dirty="0">
                <a:latin typeface="Trebuchet MS"/>
                <a:cs typeface="Trebuchet MS"/>
              </a:rPr>
              <a:t>r</a:t>
            </a:r>
            <a:r>
              <a:rPr sz="2600" spc="20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v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under</a:t>
            </a:r>
            <a:r>
              <a:rPr sz="2600" spc="-70" dirty="0">
                <a:latin typeface="Trebuchet MS"/>
                <a:cs typeface="Trebuchet MS"/>
              </a:rPr>
              <a:t>s</a:t>
            </a:r>
            <a:r>
              <a:rPr sz="2600" spc="-165" dirty="0">
                <a:latin typeface="Trebuchet MS"/>
                <a:cs typeface="Trebuchet MS"/>
              </a:rPr>
              <a:t>tan</a:t>
            </a:r>
            <a:r>
              <a:rPr sz="2600" spc="-200" dirty="0">
                <a:latin typeface="Trebuchet MS"/>
                <a:cs typeface="Trebuchet MS"/>
              </a:rPr>
              <a:t>d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s</a:t>
            </a:r>
            <a:r>
              <a:rPr sz="2600" spc="-12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endParaRPr sz="2600">
              <a:latin typeface="Trebuchet MS"/>
              <a:cs typeface="Trebuchet MS"/>
            </a:endParaRPr>
          </a:p>
          <a:p>
            <a:pPr marL="246379" indent="-229235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7015" algn="l"/>
              </a:tabLst>
            </a:pPr>
            <a:r>
              <a:rPr sz="2600" spc="-150" dirty="0">
                <a:latin typeface="Trebuchet MS"/>
                <a:cs typeface="Trebuchet MS"/>
              </a:rPr>
              <a:t>F</a:t>
            </a:r>
            <a:r>
              <a:rPr sz="2600" spc="-215" dirty="0">
                <a:latin typeface="Trebuchet MS"/>
                <a:cs typeface="Trebuchet MS"/>
              </a:rPr>
              <a:t>a</a:t>
            </a:r>
            <a:r>
              <a:rPr sz="2600" spc="-210" dirty="0">
                <a:latin typeface="Trebuchet MS"/>
                <a:cs typeface="Trebuchet MS"/>
              </a:rPr>
              <a:t>c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95" dirty="0">
                <a:latin typeface="Trebuchet MS"/>
                <a:cs typeface="Trebuchet MS"/>
              </a:rPr>
              <a:t>tate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90" dirty="0">
                <a:latin typeface="Trebuchet MS"/>
                <a:cs typeface="Trebuchet MS"/>
              </a:rPr>
              <a:t>ad</a:t>
            </a:r>
            <a:r>
              <a:rPr sz="2600" spc="-195" dirty="0">
                <a:latin typeface="Trebuchet MS"/>
                <a:cs typeface="Trebuchet MS"/>
              </a:rPr>
              <a:t>j</a:t>
            </a:r>
            <a:r>
              <a:rPr sz="2600" spc="-105" dirty="0">
                <a:latin typeface="Trebuchet MS"/>
                <a:cs typeface="Trebuchet MS"/>
              </a:rPr>
              <a:t>u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160" dirty="0">
                <a:latin typeface="Trebuchet MS"/>
                <a:cs typeface="Trebuchet MS"/>
              </a:rPr>
              <a:t>tment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Verdana"/>
              <a:buChar char="•"/>
            </a:pP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Verdana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240665" indent="-228600">
              <a:lnSpc>
                <a:spcPct val="100000"/>
              </a:lnSpc>
              <a:buFont typeface="Verdana"/>
              <a:buChar char="•"/>
              <a:tabLst>
                <a:tab pos="241300" algn="l"/>
              </a:tabLst>
            </a:pPr>
            <a:r>
              <a:rPr sz="2600" spc="-80" dirty="0">
                <a:latin typeface="Trebuchet MS"/>
                <a:cs typeface="Trebuchet MS"/>
              </a:rPr>
              <a:t>Helps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adapting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changes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25" dirty="0">
                <a:latin typeface="Trebuchet MS"/>
                <a:cs typeface="Trebuchet MS"/>
              </a:rPr>
              <a:t>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new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environment</a:t>
            </a:r>
            <a:endParaRPr sz="2600">
              <a:latin typeface="Trebuchet MS"/>
              <a:cs typeface="Trebuchet MS"/>
            </a:endParaRPr>
          </a:p>
          <a:p>
            <a:pPr marL="240665" indent="-228600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1300" algn="l"/>
              </a:tabLst>
            </a:pPr>
            <a:r>
              <a:rPr sz="2600" spc="170" dirty="0">
                <a:latin typeface="Trebuchet MS"/>
                <a:cs typeface="Trebuchet MS"/>
              </a:rPr>
              <a:t>M</a:t>
            </a:r>
            <a:r>
              <a:rPr sz="2600" spc="-200" dirty="0">
                <a:latin typeface="Trebuchet MS"/>
                <a:cs typeface="Trebuchet MS"/>
              </a:rPr>
              <a:t>ak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s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310" dirty="0">
                <a:latin typeface="Trebuchet MS"/>
                <a:cs typeface="Trebuchet MS"/>
              </a:rPr>
              <a:t>f</a:t>
            </a:r>
            <a:r>
              <a:rPr sz="2600" spc="-120" dirty="0">
                <a:latin typeface="Trebuchet MS"/>
                <a:cs typeface="Trebuchet MS"/>
              </a:rPr>
              <a:t>-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95" dirty="0">
                <a:latin typeface="Trebuchet MS"/>
                <a:cs typeface="Trebuchet MS"/>
              </a:rPr>
              <a:t>uffici</a:t>
            </a:r>
            <a:r>
              <a:rPr sz="2600" spc="-265" dirty="0">
                <a:latin typeface="Trebuchet MS"/>
                <a:cs typeface="Trebuchet MS"/>
              </a:rPr>
              <a:t>e</a:t>
            </a:r>
            <a:r>
              <a:rPr sz="2600" spc="-150" dirty="0">
                <a:latin typeface="Trebuchet MS"/>
                <a:cs typeface="Trebuchet MS"/>
              </a:rPr>
              <a:t>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50" dirty="0">
                <a:latin typeface="Trebuchet MS"/>
                <a:cs typeface="Trebuchet MS"/>
              </a:rPr>
              <a:t>ndependent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304" y="4558284"/>
            <a:ext cx="941832" cy="159562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7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473583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4145" algn="l"/>
                <a:tab pos="2112010" algn="l"/>
              </a:tabLst>
            </a:pPr>
            <a:r>
              <a:rPr sz="3200" spc="265" dirty="0"/>
              <a:t>Phase	</a:t>
            </a:r>
            <a:r>
              <a:rPr sz="3200" spc="175" dirty="0"/>
              <a:t>IV:	</a:t>
            </a:r>
            <a:r>
              <a:rPr sz="3200" spc="210" dirty="0"/>
              <a:t>Intervention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1237614"/>
            <a:ext cx="8323580" cy="4951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 indent="-274955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70" dirty="0">
                <a:latin typeface="Trebuchet MS"/>
                <a:cs typeface="Trebuchet MS"/>
              </a:rPr>
              <a:t>This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stage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is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operational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phase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where 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20" dirty="0">
                <a:latin typeface="Trebuchet MS"/>
                <a:cs typeface="Trebuchet MS"/>
              </a:rPr>
              <a:t>un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95" dirty="0">
                <a:latin typeface="Trebuchet MS"/>
                <a:cs typeface="Trebuchet MS"/>
              </a:rPr>
              <a:t>u</a:t>
            </a:r>
            <a:r>
              <a:rPr sz="2800" spc="-175" dirty="0">
                <a:latin typeface="Trebuchet MS"/>
                <a:cs typeface="Trebuchet MS"/>
              </a:rPr>
              <a:t>gge</a:t>
            </a:r>
            <a:r>
              <a:rPr sz="2800" spc="-130" dirty="0">
                <a:latin typeface="Trebuchet MS"/>
                <a:cs typeface="Trebuchet MS"/>
              </a:rPr>
              <a:t>s</a:t>
            </a:r>
            <a:r>
              <a:rPr sz="2800" spc="-165" dirty="0">
                <a:latin typeface="Trebuchet MS"/>
                <a:cs typeface="Trebuchet MS"/>
              </a:rPr>
              <a:t>ted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40" dirty="0">
                <a:latin typeface="Trebuchet MS"/>
                <a:cs typeface="Trebuchet MS"/>
              </a:rPr>
              <a:t>est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0" dirty="0">
                <a:latin typeface="Trebuchet MS"/>
                <a:cs typeface="Trebuchet MS"/>
              </a:rPr>
              <a:t>ss</a:t>
            </a:r>
            <a:r>
              <a:rPr sz="2800" spc="-75" dirty="0">
                <a:latin typeface="Trebuchet MS"/>
                <a:cs typeface="Trebuchet MS"/>
              </a:rPr>
              <a:t>i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 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management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present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problem.</a:t>
            </a:r>
            <a:endParaRPr sz="2800">
              <a:latin typeface="Trebuchet MS"/>
              <a:cs typeface="Trebuchet MS"/>
            </a:endParaRPr>
          </a:p>
          <a:p>
            <a:pPr marL="287020" marR="20447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75" dirty="0">
                <a:latin typeface="Trebuchet MS"/>
                <a:cs typeface="Trebuchet MS"/>
              </a:rPr>
              <a:t>T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70" dirty="0">
                <a:latin typeface="Trebuchet MS"/>
                <a:cs typeface="Trebuchet MS"/>
              </a:rPr>
              <a:t>ase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335" dirty="0">
                <a:latin typeface="Trebuchet MS"/>
                <a:cs typeface="Trebuchet MS"/>
              </a:rPr>
              <a:t>af</a:t>
            </a:r>
            <a:r>
              <a:rPr sz="2800" spc="-310" dirty="0">
                <a:latin typeface="Trebuchet MS"/>
                <a:cs typeface="Trebuchet MS"/>
              </a:rPr>
              <a:t>f</a:t>
            </a:r>
            <a:r>
              <a:rPr sz="2800" spc="-165" dirty="0">
                <a:latin typeface="Trebuchet MS"/>
                <a:cs typeface="Trebuchet MS"/>
              </a:rPr>
              <a:t>ected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b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55" dirty="0">
                <a:latin typeface="Trebuchet MS"/>
                <a:cs typeface="Trebuchet MS"/>
              </a:rPr>
              <a:t>co</a:t>
            </a:r>
            <a:r>
              <a:rPr sz="2800" spc="-120" dirty="0">
                <a:latin typeface="Trebuchet MS"/>
                <a:cs typeface="Trebuchet MS"/>
              </a:rPr>
              <a:t>un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5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15" dirty="0">
                <a:latin typeface="Trebuchet MS"/>
                <a:cs typeface="Trebuchet MS"/>
              </a:rPr>
              <a:t>r's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60" dirty="0">
                <a:latin typeface="Trebuchet MS"/>
                <a:cs typeface="Trebuchet MS"/>
              </a:rPr>
              <a:t>g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00" dirty="0">
                <a:latin typeface="Trebuchet MS"/>
                <a:cs typeface="Trebuchet MS"/>
              </a:rPr>
              <a:t>ts  </a:t>
            </a:r>
            <a:r>
              <a:rPr sz="2800" spc="-135" dirty="0">
                <a:latin typeface="Trebuchet MS"/>
                <a:cs typeface="Trebuchet MS"/>
              </a:rPr>
              <a:t>about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process.</a:t>
            </a:r>
            <a:endParaRPr sz="2800">
              <a:latin typeface="Trebuchet MS"/>
              <a:cs typeface="Trebuchet MS"/>
            </a:endParaRPr>
          </a:p>
          <a:p>
            <a:pPr marL="287020" marR="208279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75" dirty="0">
                <a:latin typeface="Trebuchet MS"/>
                <a:cs typeface="Trebuchet MS"/>
              </a:rPr>
              <a:t>The</a:t>
            </a:r>
            <a:r>
              <a:rPr sz="2800" spc="-125" dirty="0">
                <a:latin typeface="Trebuchet MS"/>
                <a:cs typeface="Trebuchet MS"/>
              </a:rPr>
              <a:t> intervention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will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depend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on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approach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used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by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0" dirty="0">
                <a:latin typeface="Trebuchet MS"/>
                <a:cs typeface="Trebuchet MS"/>
              </a:rPr>
              <a:t>u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0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80" dirty="0">
                <a:latin typeface="Trebuchet MS"/>
                <a:cs typeface="Trebuchet MS"/>
              </a:rPr>
              <a:t>r</a:t>
            </a:r>
            <a:r>
              <a:rPr sz="2800" spc="-415" dirty="0">
                <a:latin typeface="Trebuchet MS"/>
                <a:cs typeface="Trebuchet MS"/>
              </a:rPr>
              <a:t>,</a:t>
            </a:r>
            <a:r>
              <a:rPr sz="2800" spc="-40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45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70" dirty="0">
                <a:latin typeface="Trebuchet MS"/>
                <a:cs typeface="Trebuchet MS"/>
              </a:rPr>
              <a:t>em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l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11239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75" dirty="0">
                <a:latin typeface="Trebuchet MS"/>
                <a:cs typeface="Trebuchet MS"/>
              </a:rPr>
              <a:t>T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c</a:t>
            </a:r>
            <a:r>
              <a:rPr sz="2800" spc="-145" dirty="0">
                <a:latin typeface="Trebuchet MS"/>
                <a:cs typeface="Trebuchet MS"/>
              </a:rPr>
              <a:t>h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70" dirty="0">
                <a:latin typeface="Trebuchet MS"/>
                <a:cs typeface="Trebuchet MS"/>
              </a:rPr>
              <a:t>ce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nte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4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cess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0" dirty="0">
                <a:latin typeface="Trebuchet MS"/>
                <a:cs typeface="Trebuchet MS"/>
              </a:rPr>
              <a:t>d</a:t>
            </a:r>
            <a:r>
              <a:rPr sz="2800" spc="-295" dirty="0">
                <a:latin typeface="Trebuchet MS"/>
                <a:cs typeface="Trebuchet MS"/>
              </a:rPr>
              <a:t>a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20" dirty="0">
                <a:latin typeface="Trebuchet MS"/>
                <a:cs typeface="Trebuchet MS"/>
              </a:rPr>
              <a:t>ta</a:t>
            </a:r>
            <a:r>
              <a:rPr sz="2800" spc="-185" dirty="0">
                <a:latin typeface="Trebuchet MS"/>
                <a:cs typeface="Trebuchet MS"/>
              </a:rPr>
              <a:t>ti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n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&amp; 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0" dirty="0">
                <a:latin typeface="Trebuchet MS"/>
                <a:cs typeface="Trebuchet MS"/>
              </a:rPr>
              <a:t>u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70" dirty="0">
                <a:latin typeface="Trebuchet MS"/>
                <a:cs typeface="Trebuchet MS"/>
              </a:rPr>
              <a:t>se</a:t>
            </a:r>
            <a:r>
              <a:rPr sz="2800" spc="-100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</a:t>
            </a:r>
            <a:r>
              <a:rPr sz="2800" spc="-95" dirty="0">
                <a:latin typeface="Trebuchet MS"/>
                <a:cs typeface="Trebuchet MS"/>
              </a:rPr>
              <a:t>h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30" dirty="0">
                <a:latin typeface="Trebuchet MS"/>
                <a:cs typeface="Trebuchet MS"/>
              </a:rPr>
              <a:t>d</a:t>
            </a:r>
            <a:r>
              <a:rPr sz="2800" spc="-145" dirty="0">
                <a:latin typeface="Trebuchet MS"/>
                <a:cs typeface="Trebuchet MS"/>
              </a:rPr>
              <a:t> b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p</a:t>
            </a:r>
            <a:r>
              <a:rPr sz="2800" spc="-35" dirty="0">
                <a:latin typeface="Trebuchet MS"/>
                <a:cs typeface="Trebuchet MS"/>
              </a:rPr>
              <a:t>r</a:t>
            </a:r>
            <a:r>
              <a:rPr sz="2800" spc="-170" dirty="0">
                <a:latin typeface="Trebuchet MS"/>
                <a:cs typeface="Trebuchet MS"/>
              </a:rPr>
              <a:t>e</a:t>
            </a:r>
            <a:r>
              <a:rPr sz="2800" spc="-160" dirty="0">
                <a:latin typeface="Trebuchet MS"/>
                <a:cs typeface="Trebuchet MS"/>
              </a:rPr>
              <a:t>p</a:t>
            </a:r>
            <a:r>
              <a:rPr sz="2800" spc="-145" dirty="0">
                <a:latin typeface="Trebuchet MS"/>
                <a:cs typeface="Trebuchet MS"/>
              </a:rPr>
              <a:t>a</a:t>
            </a:r>
            <a:r>
              <a:rPr sz="2800" spc="-165" dirty="0">
                <a:latin typeface="Trebuchet MS"/>
                <a:cs typeface="Trebuchet MS"/>
              </a:rPr>
              <a:t>r</a:t>
            </a:r>
            <a:r>
              <a:rPr sz="2800" spc="-155" dirty="0">
                <a:latin typeface="Trebuchet MS"/>
                <a:cs typeface="Trebuchet MS"/>
              </a:rPr>
              <a:t>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c</a:t>
            </a:r>
            <a:r>
              <a:rPr sz="2800" spc="-145" dirty="0">
                <a:latin typeface="Trebuchet MS"/>
                <a:cs typeface="Trebuchet MS"/>
              </a:rPr>
              <a:t>h</a:t>
            </a:r>
            <a:r>
              <a:rPr sz="2800" spc="-195" dirty="0">
                <a:latin typeface="Trebuchet MS"/>
                <a:cs typeface="Trebuchet MS"/>
              </a:rPr>
              <a:t>ange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125" dirty="0">
                <a:latin typeface="Trebuchet MS"/>
                <a:cs typeface="Trebuchet MS"/>
              </a:rPr>
              <a:t>intervention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when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selected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intervention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does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not 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work.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771652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4145" algn="l"/>
                <a:tab pos="1959610" algn="l"/>
                <a:tab pos="4757420" algn="l"/>
                <a:tab pos="5727700" algn="l"/>
              </a:tabLst>
            </a:pPr>
            <a:r>
              <a:rPr sz="3200" spc="285" dirty="0"/>
              <a:t>Ph</a:t>
            </a:r>
            <a:r>
              <a:rPr sz="3200" spc="260" dirty="0"/>
              <a:t>a</a:t>
            </a:r>
            <a:r>
              <a:rPr sz="3200" spc="229" dirty="0"/>
              <a:t>s</a:t>
            </a:r>
            <a:r>
              <a:rPr sz="3200" spc="265" dirty="0"/>
              <a:t>e</a:t>
            </a:r>
            <a:r>
              <a:rPr sz="3200" dirty="0"/>
              <a:t>	</a:t>
            </a:r>
            <a:r>
              <a:rPr sz="3200" spc="180" dirty="0"/>
              <a:t>V</a:t>
            </a:r>
            <a:r>
              <a:rPr sz="3200" spc="215" dirty="0"/>
              <a:t>:</a:t>
            </a:r>
            <a:r>
              <a:rPr sz="3200" dirty="0"/>
              <a:t>	</a:t>
            </a:r>
            <a:r>
              <a:rPr sz="3200" spc="265" dirty="0"/>
              <a:t>T</a:t>
            </a:r>
            <a:r>
              <a:rPr sz="3200" spc="204" dirty="0"/>
              <a:t>e</a:t>
            </a:r>
            <a:r>
              <a:rPr sz="3200" spc="140" dirty="0"/>
              <a:t>r</a:t>
            </a:r>
            <a:r>
              <a:rPr sz="3200" spc="400" dirty="0"/>
              <a:t>m</a:t>
            </a:r>
            <a:r>
              <a:rPr sz="3200" spc="145" dirty="0"/>
              <a:t>i</a:t>
            </a:r>
            <a:r>
              <a:rPr sz="3200" spc="280" dirty="0"/>
              <a:t>n</a:t>
            </a:r>
            <a:r>
              <a:rPr sz="3200" spc="330" dirty="0"/>
              <a:t>a</a:t>
            </a:r>
            <a:r>
              <a:rPr sz="3200" spc="245" dirty="0"/>
              <a:t>t</a:t>
            </a:r>
            <a:r>
              <a:rPr sz="3200" spc="250" dirty="0"/>
              <a:t>i</a:t>
            </a:r>
            <a:r>
              <a:rPr sz="3200" spc="225" dirty="0"/>
              <a:t>o</a:t>
            </a:r>
            <a:r>
              <a:rPr sz="3200" spc="250" dirty="0"/>
              <a:t>n</a:t>
            </a:r>
            <a:r>
              <a:rPr sz="3200" dirty="0"/>
              <a:t>	</a:t>
            </a:r>
            <a:r>
              <a:rPr sz="3200" spc="310" dirty="0"/>
              <a:t>a</a:t>
            </a:r>
            <a:r>
              <a:rPr sz="3200" spc="305" dirty="0"/>
              <a:t>n</a:t>
            </a:r>
            <a:r>
              <a:rPr sz="3200" spc="345" dirty="0"/>
              <a:t>d</a:t>
            </a:r>
            <a:r>
              <a:rPr sz="3200" dirty="0"/>
              <a:t>	</a:t>
            </a:r>
            <a:r>
              <a:rPr sz="3200" spc="285" dirty="0"/>
              <a:t>fo</a:t>
            </a:r>
            <a:r>
              <a:rPr sz="3200" spc="204" dirty="0"/>
              <a:t>l</a:t>
            </a:r>
            <a:r>
              <a:rPr sz="3200" spc="265" dirty="0"/>
              <a:t>l</a:t>
            </a:r>
            <a:r>
              <a:rPr sz="3200" spc="185" dirty="0"/>
              <a:t>o</a:t>
            </a:r>
            <a:r>
              <a:rPr sz="3200" spc="310" dirty="0"/>
              <a:t>w</a:t>
            </a:r>
            <a:r>
              <a:rPr sz="3200" spc="-160" dirty="0"/>
              <a:t>-</a:t>
            </a:r>
            <a:r>
              <a:rPr sz="3200" spc="275" dirty="0"/>
              <a:t>up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6244" y="1237614"/>
            <a:ext cx="7938134" cy="35947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752475" indent="-274320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70" dirty="0">
                <a:latin typeface="Trebuchet MS"/>
                <a:cs typeface="Trebuchet MS"/>
              </a:rPr>
              <a:t>This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final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stage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counselling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process,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14" dirty="0">
                <a:latin typeface="Trebuchet MS"/>
                <a:cs typeface="Trebuchet MS"/>
              </a:rPr>
              <a:t>w</a:t>
            </a:r>
            <a:r>
              <a:rPr sz="2800" spc="-85" dirty="0">
                <a:latin typeface="Trebuchet MS"/>
                <a:cs typeface="Trebuchet MS"/>
              </a:rPr>
              <a:t>h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sel</a:t>
            </a:r>
            <a:r>
              <a:rPr sz="2800" spc="-120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10" dirty="0">
                <a:latin typeface="Trebuchet MS"/>
                <a:cs typeface="Trebuchet MS"/>
              </a:rPr>
              <a:t>g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comes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an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e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75" dirty="0">
                <a:latin typeface="Trebuchet MS"/>
                <a:cs typeface="Trebuchet MS"/>
              </a:rPr>
              <a:t>d.</a:t>
            </a:r>
            <a:endParaRPr sz="2800">
              <a:latin typeface="Trebuchet MS"/>
              <a:cs typeface="Trebuchet MS"/>
            </a:endParaRPr>
          </a:p>
          <a:p>
            <a:pPr marL="287020" marR="19113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335" dirty="0">
                <a:latin typeface="Trebuchet MS"/>
                <a:cs typeface="Trebuchet MS"/>
              </a:rPr>
              <a:t>T</a:t>
            </a:r>
            <a:r>
              <a:rPr sz="2800" spc="-9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r</a:t>
            </a:r>
            <a:r>
              <a:rPr sz="2800" spc="-160" dirty="0">
                <a:latin typeface="Trebuchet MS"/>
                <a:cs typeface="Trebuchet MS"/>
              </a:rPr>
              <a:t>mi</a:t>
            </a:r>
            <a:r>
              <a:rPr sz="2800" spc="-150" dirty="0">
                <a:latin typeface="Trebuchet MS"/>
                <a:cs typeface="Trebuchet MS"/>
              </a:rPr>
              <a:t>n</a:t>
            </a:r>
            <a:r>
              <a:rPr sz="2800" spc="-240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m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114" dirty="0">
                <a:latin typeface="Trebuchet MS"/>
                <a:cs typeface="Trebuchet MS"/>
              </a:rPr>
              <a:t>st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0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ed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w</a:t>
            </a:r>
            <a:r>
              <a:rPr sz="2800" spc="-204" dirty="0">
                <a:latin typeface="Trebuchet MS"/>
                <a:cs typeface="Trebuchet MS"/>
              </a:rPr>
              <a:t>ell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0" dirty="0">
                <a:latin typeface="Trebuchet MS"/>
                <a:cs typeface="Trebuchet MS"/>
              </a:rPr>
              <a:t>h</a:t>
            </a:r>
            <a:r>
              <a:rPr sz="2800" spc="-195" dirty="0">
                <a:latin typeface="Trebuchet MS"/>
                <a:cs typeface="Trebuchet MS"/>
              </a:rPr>
              <a:t>ead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so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225" dirty="0">
                <a:latin typeface="Trebuchet MS"/>
                <a:cs typeface="Trebuchet MS"/>
              </a:rPr>
              <a:t>at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80" dirty="0">
                <a:latin typeface="Trebuchet MS"/>
                <a:cs typeface="Trebuchet MS"/>
              </a:rPr>
              <a:t>co</a:t>
            </a:r>
            <a:r>
              <a:rPr sz="2800" spc="-75" dirty="0">
                <a:latin typeface="Trebuchet MS"/>
                <a:cs typeface="Trebuchet MS"/>
              </a:rPr>
              <a:t>u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m</a:t>
            </a:r>
            <a:r>
              <a:rPr sz="2800" spc="-400" dirty="0">
                <a:latin typeface="Trebuchet MS"/>
                <a:cs typeface="Trebuchet MS"/>
              </a:rPr>
              <a:t>a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365" dirty="0">
                <a:latin typeface="Trebuchet MS"/>
                <a:cs typeface="Trebuchet MS"/>
              </a:rPr>
              <a:t>f</a:t>
            </a:r>
            <a:r>
              <a:rPr sz="2800" spc="-195" dirty="0">
                <a:latin typeface="Trebuchet MS"/>
                <a:cs typeface="Trebuchet MS"/>
              </a:rPr>
              <a:t>eel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com</a:t>
            </a:r>
            <a:r>
              <a:rPr sz="2800" spc="-135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55" dirty="0">
                <a:latin typeface="Trebuchet MS"/>
                <a:cs typeface="Trebuchet MS"/>
              </a:rPr>
              <a:t>r</a:t>
            </a:r>
            <a:r>
              <a:rPr sz="2800" spc="-190" dirty="0">
                <a:latin typeface="Trebuchet MS"/>
                <a:cs typeface="Trebuchet MS"/>
              </a:rPr>
              <a:t>ta</a:t>
            </a:r>
            <a:r>
              <a:rPr sz="2800" spc="-220" dirty="0">
                <a:latin typeface="Trebuchet MS"/>
                <a:cs typeface="Trebuchet MS"/>
              </a:rPr>
              <a:t>b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at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de</a:t>
            </a:r>
            <a:r>
              <a:rPr sz="2800" spc="-145" dirty="0">
                <a:latin typeface="Trebuchet MS"/>
                <a:cs typeface="Trebuchet MS"/>
              </a:rPr>
              <a:t>pa</a:t>
            </a:r>
            <a:r>
              <a:rPr sz="2800" spc="-70" dirty="0">
                <a:latin typeface="Trebuchet MS"/>
                <a:cs typeface="Trebuchet MS"/>
              </a:rPr>
              <a:t>r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40" dirty="0">
                <a:latin typeface="Trebuchet MS"/>
                <a:cs typeface="Trebuchet MS"/>
              </a:rPr>
              <a:t>r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&amp;  </a:t>
            </a:r>
            <a:r>
              <a:rPr sz="2800" spc="-175" dirty="0">
                <a:latin typeface="Trebuchet MS"/>
                <a:cs typeface="Trebuchet MS"/>
              </a:rPr>
              <a:t>gradually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able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handle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problem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independently.</a:t>
            </a:r>
            <a:endParaRPr sz="2800">
              <a:latin typeface="Trebuchet MS"/>
              <a:cs typeface="Trebuchet MS"/>
            </a:endParaRPr>
          </a:p>
          <a:p>
            <a:pPr marL="287020" marR="508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6385" algn="l"/>
                <a:tab pos="287020" algn="l"/>
              </a:tabLst>
            </a:pPr>
            <a:r>
              <a:rPr sz="2800" spc="-85" dirty="0">
                <a:latin typeface="Trebuchet MS"/>
                <a:cs typeface="Trebuchet MS"/>
              </a:rPr>
              <a:t>Some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follow-up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sessions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40" dirty="0">
                <a:latin typeface="Trebuchet MS"/>
                <a:cs typeface="Trebuchet MS"/>
              </a:rPr>
              <a:t>may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be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required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help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cou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selee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fu</a:t>
            </a:r>
            <a:r>
              <a:rPr sz="2800" spc="-95" dirty="0">
                <a:latin typeface="Trebuchet MS"/>
                <a:cs typeface="Trebuchet MS"/>
              </a:rPr>
              <a:t>r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80" dirty="0">
                <a:latin typeface="Trebuchet MS"/>
                <a:cs typeface="Trebuchet MS"/>
              </a:rPr>
              <a:t>er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h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0" dirty="0">
                <a:latin typeface="Trebuchet MS"/>
                <a:cs typeface="Trebuchet MS"/>
              </a:rPr>
              <a:t>n</a:t>
            </a:r>
            <a:r>
              <a:rPr sz="2800" spc="-225" dirty="0">
                <a:latin typeface="Trebuchet MS"/>
                <a:cs typeface="Trebuchet MS"/>
              </a:rPr>
              <a:t>d</a:t>
            </a:r>
            <a:r>
              <a:rPr sz="2800" spc="-110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30" dirty="0">
                <a:latin typeface="Trebuchet MS"/>
                <a:cs typeface="Trebuchet MS"/>
              </a:rPr>
              <a:t> 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65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25" dirty="0">
                <a:latin typeface="Trebuchet MS"/>
                <a:cs typeface="Trebuchet MS"/>
              </a:rPr>
              <a:t>em  </a:t>
            </a:r>
            <a:r>
              <a:rPr sz="2800" spc="-200" dirty="0">
                <a:latin typeface="Trebuchet MS"/>
                <a:cs typeface="Trebuchet MS"/>
              </a:rPr>
              <a:t>independently.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96977"/>
            <a:ext cx="75228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92580" algn="l"/>
                <a:tab pos="2632075" algn="l"/>
                <a:tab pos="3199765" algn="l"/>
                <a:tab pos="5596255" algn="l"/>
                <a:tab pos="6610350" algn="l"/>
              </a:tabLst>
            </a:pPr>
            <a:r>
              <a:rPr sz="3200" spc="270" dirty="0">
                <a:solidFill>
                  <a:srgbClr val="FFFF00"/>
                </a:solidFill>
              </a:rPr>
              <a:t>TO</a:t>
            </a:r>
            <a:r>
              <a:rPr sz="3200" spc="275" dirty="0">
                <a:solidFill>
                  <a:srgbClr val="FFFF00"/>
                </a:solidFill>
              </a:rPr>
              <a:t>O</a:t>
            </a:r>
            <a:r>
              <a:rPr sz="3200" spc="495" dirty="0">
                <a:solidFill>
                  <a:srgbClr val="FFFF00"/>
                </a:solidFill>
              </a:rPr>
              <a:t>L</a:t>
            </a:r>
            <a:r>
              <a:rPr sz="3200" spc="470" dirty="0">
                <a:solidFill>
                  <a:srgbClr val="FFFF00"/>
                </a:solidFill>
              </a:rPr>
              <a:t>S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40" dirty="0">
                <a:solidFill>
                  <a:srgbClr val="FFFF00"/>
                </a:solidFill>
              </a:rPr>
              <a:t>A</a:t>
            </a:r>
            <a:r>
              <a:rPr sz="3200" spc="229" dirty="0">
                <a:solidFill>
                  <a:srgbClr val="FFFF00"/>
                </a:solidFill>
              </a:rPr>
              <a:t>N</a:t>
            </a:r>
            <a:r>
              <a:rPr sz="3200" spc="254" dirty="0">
                <a:solidFill>
                  <a:srgbClr val="FFFF00"/>
                </a:solidFill>
              </a:rPr>
              <a:t>D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80" dirty="0">
                <a:solidFill>
                  <a:srgbClr val="FFFF00"/>
                </a:solidFill>
              </a:rPr>
              <a:t>TEC</a:t>
            </a:r>
            <a:r>
              <a:rPr sz="3200" spc="445" dirty="0">
                <a:solidFill>
                  <a:srgbClr val="FFFF00"/>
                </a:solidFill>
              </a:rPr>
              <a:t>H</a:t>
            </a:r>
            <a:r>
              <a:rPr sz="3200" spc="229" dirty="0">
                <a:solidFill>
                  <a:srgbClr val="FFFF00"/>
                </a:solidFill>
              </a:rPr>
              <a:t>N</a:t>
            </a:r>
            <a:r>
              <a:rPr sz="3200" spc="125" dirty="0">
                <a:solidFill>
                  <a:srgbClr val="FFFF00"/>
                </a:solidFill>
              </a:rPr>
              <a:t>I</a:t>
            </a:r>
            <a:r>
              <a:rPr sz="3200" spc="270" dirty="0">
                <a:solidFill>
                  <a:srgbClr val="FFFF00"/>
                </a:solidFill>
              </a:rPr>
              <a:t>Q</a:t>
            </a:r>
            <a:r>
              <a:rPr sz="3200" spc="240" dirty="0">
                <a:solidFill>
                  <a:srgbClr val="FFFF00"/>
                </a:solidFill>
              </a:rPr>
              <a:t>U</a:t>
            </a:r>
            <a:r>
              <a:rPr sz="3200" spc="595" dirty="0">
                <a:solidFill>
                  <a:srgbClr val="FFFF00"/>
                </a:solidFill>
              </a:rPr>
              <a:t>E</a:t>
            </a:r>
            <a:r>
              <a:rPr sz="3200" spc="535" dirty="0">
                <a:solidFill>
                  <a:srgbClr val="FFFF00"/>
                </a:solidFill>
              </a:rPr>
              <a:t>S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20" dirty="0">
                <a:solidFill>
                  <a:srgbClr val="FFFF00"/>
                </a:solidFill>
              </a:rPr>
              <a:t>FO</a:t>
            </a:r>
            <a:r>
              <a:rPr sz="3200" spc="340" dirty="0">
                <a:solidFill>
                  <a:srgbClr val="FFFF00"/>
                </a:solidFill>
              </a:rPr>
              <a:t>R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295" dirty="0">
                <a:solidFill>
                  <a:srgbClr val="FFFF00"/>
                </a:solidFill>
              </a:rPr>
              <a:t>T</a:t>
            </a:r>
            <a:r>
              <a:rPr sz="3200" spc="325" dirty="0">
                <a:solidFill>
                  <a:srgbClr val="FFFF00"/>
                </a:solidFill>
              </a:rPr>
              <a:t>H</a:t>
            </a:r>
            <a:r>
              <a:rPr sz="3200" spc="295" dirty="0">
                <a:solidFill>
                  <a:srgbClr val="FFFF00"/>
                </a:solidFill>
              </a:rPr>
              <a:t>E  </a:t>
            </a:r>
            <a:r>
              <a:rPr sz="3200" spc="345" dirty="0">
                <a:solidFill>
                  <a:srgbClr val="FFFF00"/>
                </a:solidFill>
              </a:rPr>
              <a:t>COUNSELLING	</a:t>
            </a:r>
            <a:r>
              <a:rPr sz="3200" spc="420" dirty="0">
                <a:solidFill>
                  <a:srgbClr val="FFFF00"/>
                </a:solidFill>
              </a:rPr>
              <a:t>PROCESS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97102" y="1240662"/>
            <a:ext cx="7146925" cy="8172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2600" b="1" i="1" spc="-140" dirty="0">
                <a:latin typeface="Trebuchet MS"/>
                <a:cs typeface="Trebuchet MS"/>
              </a:rPr>
              <a:t>There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160" dirty="0">
                <a:latin typeface="Trebuchet MS"/>
                <a:cs typeface="Trebuchet MS"/>
              </a:rPr>
              <a:t>are</a:t>
            </a:r>
            <a:r>
              <a:rPr sz="2600" b="1" i="1" spc="-45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two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60" dirty="0">
                <a:latin typeface="Trebuchet MS"/>
                <a:cs typeface="Trebuchet MS"/>
              </a:rPr>
              <a:t>types</a:t>
            </a:r>
            <a:r>
              <a:rPr sz="2600" b="1" i="1" spc="-35" dirty="0">
                <a:latin typeface="Trebuchet MS"/>
                <a:cs typeface="Trebuchet MS"/>
              </a:rPr>
              <a:t> </a:t>
            </a:r>
            <a:r>
              <a:rPr sz="2600" b="1" i="1" spc="-114" dirty="0">
                <a:latin typeface="Trebuchet MS"/>
                <a:cs typeface="Trebuchet MS"/>
              </a:rPr>
              <a:t>of</a:t>
            </a:r>
            <a:r>
              <a:rPr sz="2600" b="1" i="1" spc="-65" dirty="0">
                <a:latin typeface="Trebuchet MS"/>
                <a:cs typeface="Trebuchet MS"/>
              </a:rPr>
              <a:t> </a:t>
            </a:r>
            <a:r>
              <a:rPr sz="2600" b="1" i="1" spc="-130" dirty="0">
                <a:latin typeface="Trebuchet MS"/>
                <a:cs typeface="Trebuchet MS"/>
              </a:rPr>
              <a:t>tools</a:t>
            </a:r>
            <a:r>
              <a:rPr sz="2600" b="1" i="1" spc="-55" dirty="0">
                <a:latin typeface="Trebuchet MS"/>
                <a:cs typeface="Trebuchet MS"/>
              </a:rPr>
              <a:t> </a:t>
            </a:r>
            <a:r>
              <a:rPr sz="2600" b="1" i="1" spc="50" dirty="0">
                <a:latin typeface="Trebuchet MS"/>
                <a:cs typeface="Trebuchet MS"/>
              </a:rPr>
              <a:t>&amp;</a:t>
            </a:r>
            <a:r>
              <a:rPr sz="2600" b="1" i="1" spc="-40" dirty="0">
                <a:latin typeface="Trebuchet MS"/>
                <a:cs typeface="Trebuchet MS"/>
              </a:rPr>
              <a:t> </a:t>
            </a:r>
            <a:r>
              <a:rPr sz="2600" b="1" i="1" spc="-110" dirty="0">
                <a:latin typeface="Trebuchet MS"/>
                <a:cs typeface="Trebuchet MS"/>
              </a:rPr>
              <a:t>techniques</a:t>
            </a:r>
            <a:r>
              <a:rPr sz="2600" b="1" i="1" spc="-50" dirty="0">
                <a:latin typeface="Trebuchet MS"/>
                <a:cs typeface="Trebuchet MS"/>
              </a:rPr>
              <a:t> </a:t>
            </a:r>
            <a:r>
              <a:rPr sz="2600" b="1" i="1" spc="-150" dirty="0">
                <a:latin typeface="Trebuchet MS"/>
                <a:cs typeface="Trebuchet MS"/>
              </a:rPr>
              <a:t>for</a:t>
            </a:r>
            <a:r>
              <a:rPr sz="2600" b="1" i="1" spc="-50" dirty="0">
                <a:latin typeface="Trebuchet MS"/>
                <a:cs typeface="Trebuchet MS"/>
              </a:rPr>
              <a:t> </a:t>
            </a:r>
            <a:r>
              <a:rPr sz="2600" b="1" i="1" spc="-120" dirty="0">
                <a:latin typeface="Trebuchet MS"/>
                <a:cs typeface="Trebuchet MS"/>
              </a:rPr>
              <a:t>the</a:t>
            </a:r>
            <a:endParaRPr sz="2600">
              <a:latin typeface="Trebuchet MS"/>
              <a:cs typeface="Trebuchet MS"/>
            </a:endParaRPr>
          </a:p>
          <a:p>
            <a:pPr marL="276225" algn="ctr">
              <a:lnSpc>
                <a:spcPct val="100000"/>
              </a:lnSpc>
              <a:spcBef>
                <a:spcPts val="5"/>
              </a:spcBef>
            </a:pPr>
            <a:r>
              <a:rPr sz="2600" b="1" i="1" spc="-65" dirty="0">
                <a:latin typeface="Trebuchet MS"/>
                <a:cs typeface="Trebuchet MS"/>
              </a:rPr>
              <a:t>c</a:t>
            </a:r>
            <a:r>
              <a:rPr sz="2600" b="1" i="1" spc="-25" dirty="0">
                <a:latin typeface="Trebuchet MS"/>
                <a:cs typeface="Trebuchet MS"/>
              </a:rPr>
              <a:t>o</a:t>
            </a:r>
            <a:r>
              <a:rPr sz="2600" b="1" i="1" spc="-15" dirty="0">
                <a:latin typeface="Trebuchet MS"/>
                <a:cs typeface="Trebuchet MS"/>
              </a:rPr>
              <a:t>u</a:t>
            </a:r>
            <a:r>
              <a:rPr sz="2600" b="1" i="1" spc="-30" dirty="0">
                <a:latin typeface="Trebuchet MS"/>
                <a:cs typeface="Trebuchet MS"/>
              </a:rPr>
              <a:t>n</a:t>
            </a:r>
            <a:r>
              <a:rPr sz="2600" b="1" i="1" spc="-215" dirty="0">
                <a:latin typeface="Trebuchet MS"/>
                <a:cs typeface="Trebuchet MS"/>
              </a:rPr>
              <a:t>s</a:t>
            </a:r>
            <a:r>
              <a:rPr sz="2600" b="1" i="1" spc="-130" dirty="0">
                <a:latin typeface="Trebuchet MS"/>
                <a:cs typeface="Trebuchet MS"/>
              </a:rPr>
              <a:t>elling</a:t>
            </a:r>
            <a:r>
              <a:rPr sz="2600" b="1" i="1" spc="-85" dirty="0">
                <a:latin typeface="Trebuchet MS"/>
                <a:cs typeface="Trebuchet MS"/>
              </a:rPr>
              <a:t> </a:t>
            </a:r>
            <a:r>
              <a:rPr sz="2600" b="1" i="1" spc="-150" dirty="0">
                <a:latin typeface="Trebuchet MS"/>
                <a:cs typeface="Trebuchet MS"/>
              </a:rPr>
              <a:t>p</a:t>
            </a:r>
            <a:r>
              <a:rPr sz="2600" b="1" i="1" spc="-175" dirty="0">
                <a:latin typeface="Trebuchet MS"/>
                <a:cs typeface="Trebuchet MS"/>
              </a:rPr>
              <a:t>r</a:t>
            </a:r>
            <a:r>
              <a:rPr sz="2600" b="1" i="1" spc="-50" dirty="0">
                <a:latin typeface="Trebuchet MS"/>
                <a:cs typeface="Trebuchet MS"/>
              </a:rPr>
              <a:t>o</a:t>
            </a:r>
            <a:r>
              <a:rPr sz="2600" b="1" i="1" spc="-35" dirty="0">
                <a:latin typeface="Trebuchet MS"/>
                <a:cs typeface="Trebuchet MS"/>
              </a:rPr>
              <a:t>c</a:t>
            </a:r>
            <a:r>
              <a:rPr sz="2600" b="1" i="1" spc="-185" dirty="0">
                <a:latin typeface="Trebuchet MS"/>
                <a:cs typeface="Trebuchet MS"/>
              </a:rPr>
              <a:t>e</a:t>
            </a:r>
            <a:r>
              <a:rPr sz="2600" b="1" i="1" spc="-150" dirty="0">
                <a:latin typeface="Trebuchet MS"/>
                <a:cs typeface="Trebuchet MS"/>
              </a:rPr>
              <a:t>s</a:t>
            </a:r>
            <a:r>
              <a:rPr sz="2600" b="1" i="1" spc="-215" dirty="0">
                <a:latin typeface="Trebuchet MS"/>
                <a:cs typeface="Trebuchet MS"/>
              </a:rPr>
              <a:t>s</a:t>
            </a:r>
            <a:r>
              <a:rPr sz="2600" b="1" i="1" spc="-285" dirty="0">
                <a:latin typeface="Trebuchet MS"/>
                <a:cs typeface="Trebuchet MS"/>
              </a:rPr>
              <a:t>: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2223" y="2331720"/>
            <a:ext cx="4933187" cy="3566159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795464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6575" algn="l"/>
                <a:tab pos="4255770" algn="l"/>
                <a:tab pos="5220970" algn="l"/>
              </a:tabLst>
            </a:pPr>
            <a:r>
              <a:rPr sz="3200" spc="305" dirty="0"/>
              <a:t>Standardized	</a:t>
            </a:r>
            <a:r>
              <a:rPr sz="3200" spc="235" dirty="0"/>
              <a:t>tools	</a:t>
            </a:r>
            <a:r>
              <a:rPr sz="3200" spc="320" dirty="0"/>
              <a:t>and	</a:t>
            </a:r>
            <a:r>
              <a:rPr sz="3200" spc="310" dirty="0"/>
              <a:t>techniques…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2742" y="1209675"/>
            <a:ext cx="5398515" cy="49218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892422" y="3491306"/>
            <a:ext cx="1284605" cy="69469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algn="ctr">
              <a:lnSpc>
                <a:spcPct val="86900"/>
              </a:lnSpc>
              <a:spcBef>
                <a:spcPts val="360"/>
              </a:spcBef>
            </a:pPr>
            <a:r>
              <a:rPr sz="1600" b="1" spc="135" dirty="0">
                <a:solidFill>
                  <a:srgbClr val="FFFF00"/>
                </a:solidFill>
                <a:latin typeface="Trebuchet MS"/>
                <a:cs typeface="Trebuchet MS"/>
              </a:rPr>
              <a:t>S</a:t>
            </a:r>
            <a:r>
              <a:rPr sz="1600" b="1" spc="5" dirty="0">
                <a:solidFill>
                  <a:srgbClr val="FFFF00"/>
                </a:solidFill>
                <a:latin typeface="Trebuchet MS"/>
                <a:cs typeface="Trebuchet MS"/>
              </a:rPr>
              <a:t>ta</a:t>
            </a:r>
            <a:r>
              <a:rPr sz="1600" b="1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sz="1600" b="1" spc="-10" dirty="0">
                <a:solidFill>
                  <a:srgbClr val="FFFF00"/>
                </a:solidFill>
                <a:latin typeface="Trebuchet MS"/>
                <a:cs typeface="Trebuchet MS"/>
              </a:rPr>
              <a:t>d</a:t>
            </a:r>
            <a:r>
              <a:rPr sz="1600" b="1" spc="5" dirty="0">
                <a:solidFill>
                  <a:srgbClr val="FFFF00"/>
                </a:solidFill>
                <a:latin typeface="Trebuchet MS"/>
                <a:cs typeface="Trebuchet MS"/>
              </a:rPr>
              <a:t>ar</a:t>
            </a:r>
            <a:r>
              <a:rPr sz="1600" b="1" spc="-25" dirty="0">
                <a:solidFill>
                  <a:srgbClr val="FFFF00"/>
                </a:solidFill>
                <a:latin typeface="Trebuchet MS"/>
                <a:cs typeface="Trebuchet MS"/>
              </a:rPr>
              <a:t>di</a:t>
            </a:r>
            <a:r>
              <a:rPr sz="1600" b="1" spc="-35" dirty="0">
                <a:solidFill>
                  <a:srgbClr val="FFFF00"/>
                </a:solidFill>
                <a:latin typeface="Trebuchet MS"/>
                <a:cs typeface="Trebuchet MS"/>
              </a:rPr>
              <a:t>z</a:t>
            </a:r>
            <a:r>
              <a:rPr sz="1600" b="1" spc="-10" dirty="0">
                <a:solidFill>
                  <a:srgbClr val="FFFF00"/>
                </a:solidFill>
                <a:latin typeface="Trebuchet MS"/>
                <a:cs typeface="Trebuchet MS"/>
              </a:rPr>
              <a:t>ed  </a:t>
            </a:r>
            <a:r>
              <a:rPr sz="1600" b="1" spc="10" dirty="0">
                <a:solidFill>
                  <a:srgbClr val="FFFF00"/>
                </a:solidFill>
                <a:latin typeface="Trebuchet MS"/>
                <a:cs typeface="Trebuchet MS"/>
              </a:rPr>
              <a:t>tools </a:t>
            </a:r>
            <a:r>
              <a:rPr sz="1600" b="1" spc="75" dirty="0">
                <a:solidFill>
                  <a:srgbClr val="FFFF00"/>
                </a:solidFill>
                <a:latin typeface="Trebuchet MS"/>
                <a:cs typeface="Trebuchet MS"/>
              </a:rPr>
              <a:t>&amp; </a:t>
            </a:r>
            <a:r>
              <a:rPr sz="1600" b="1" spc="80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FFFF00"/>
                </a:solidFill>
                <a:latin typeface="Trebuchet MS"/>
                <a:cs typeface="Trebuchet MS"/>
              </a:rPr>
              <a:t>techniques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0627" y="1581403"/>
            <a:ext cx="1063625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4"/>
              </a:lnSpc>
              <a:spcBef>
                <a:spcPts val="100"/>
              </a:spcBef>
            </a:pP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Intelligence</a:t>
            </a:r>
            <a:endParaRPr sz="1800">
              <a:latin typeface="Trebuchet MS"/>
              <a:cs typeface="Trebuchet MS"/>
            </a:endParaRPr>
          </a:p>
          <a:p>
            <a:pPr marL="3810" algn="ctr">
              <a:lnSpc>
                <a:spcPts val="2014"/>
              </a:lnSpc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70575" y="2983433"/>
            <a:ext cx="1104900" cy="4845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800"/>
              </a:lnSpc>
              <a:spcBef>
                <a:spcPts val="110"/>
              </a:spcBef>
            </a:pPr>
            <a:r>
              <a:rPr sz="1600" spc="-75" dirty="0">
                <a:solidFill>
                  <a:srgbClr val="FFFFFF"/>
                </a:solidFill>
                <a:latin typeface="Trebuchet MS"/>
                <a:cs typeface="Trebuchet MS"/>
              </a:rPr>
              <a:t>Achievement</a:t>
            </a:r>
            <a:endParaRPr sz="1600">
              <a:latin typeface="Trebuchet MS"/>
              <a:cs typeface="Trebuchet MS"/>
            </a:endParaRPr>
          </a:p>
          <a:p>
            <a:pPr marL="635" algn="ctr">
              <a:lnSpc>
                <a:spcPts val="1800"/>
              </a:lnSpc>
            </a:pPr>
            <a:r>
              <a:rPr sz="1600" spc="-85" dirty="0">
                <a:solidFill>
                  <a:srgbClr val="FFFFFF"/>
                </a:solidFill>
                <a:latin typeface="Trebuchet MS"/>
                <a:cs typeface="Trebuchet MS"/>
              </a:rPr>
              <a:t>test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82310" y="5174996"/>
            <a:ext cx="83566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4"/>
              </a:lnSpc>
              <a:spcBef>
                <a:spcPts val="100"/>
              </a:spcBef>
            </a:pP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Aptitude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2014"/>
              </a:lnSpc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2882" y="5174996"/>
            <a:ext cx="74422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4"/>
              </a:lnSpc>
              <a:spcBef>
                <a:spcPts val="100"/>
              </a:spcBef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Interest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2014"/>
              </a:lnSpc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5726" y="2953969"/>
            <a:ext cx="1036955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014"/>
              </a:lnSpc>
              <a:spcBef>
                <a:spcPts val="100"/>
              </a:spcBef>
            </a:pP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Personality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2014"/>
              </a:lnSpc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tests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79" y="1202460"/>
            <a:ext cx="8623300" cy="5420995"/>
            <a:chOff x="335279" y="1202460"/>
            <a:chExt cx="8623300" cy="54209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5279" y="1202460"/>
              <a:ext cx="8622791" cy="13822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0999" y="1228598"/>
              <a:ext cx="8534400" cy="1276985"/>
            </a:xfrm>
            <a:custGeom>
              <a:avLst/>
              <a:gdLst/>
              <a:ahLst/>
              <a:cxnLst/>
              <a:rect l="l" t="t" r="r" b="b"/>
              <a:pathLst>
                <a:path w="8534400" h="1276985">
                  <a:moveTo>
                    <a:pt x="7896098" y="0"/>
                  </a:moveTo>
                  <a:lnTo>
                    <a:pt x="7896098" y="319150"/>
                  </a:lnTo>
                  <a:lnTo>
                    <a:pt x="0" y="319150"/>
                  </a:lnTo>
                  <a:lnTo>
                    <a:pt x="0" y="957452"/>
                  </a:lnTo>
                  <a:lnTo>
                    <a:pt x="7896098" y="957452"/>
                  </a:lnTo>
                  <a:lnTo>
                    <a:pt x="7896098" y="1276603"/>
                  </a:lnTo>
                  <a:lnTo>
                    <a:pt x="8534400" y="638301"/>
                  </a:lnTo>
                  <a:lnTo>
                    <a:pt x="7896098" y="0"/>
                  </a:lnTo>
                  <a:close/>
                </a:path>
              </a:pathLst>
            </a:custGeom>
            <a:solidFill>
              <a:srgbClr val="F9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0999" y="1228598"/>
              <a:ext cx="8534400" cy="1276985"/>
            </a:xfrm>
            <a:custGeom>
              <a:avLst/>
              <a:gdLst/>
              <a:ahLst/>
              <a:cxnLst/>
              <a:rect l="l" t="t" r="r" b="b"/>
              <a:pathLst>
                <a:path w="8534400" h="1276985">
                  <a:moveTo>
                    <a:pt x="0" y="319150"/>
                  </a:moveTo>
                  <a:lnTo>
                    <a:pt x="7896098" y="319150"/>
                  </a:lnTo>
                  <a:lnTo>
                    <a:pt x="7896098" y="0"/>
                  </a:lnTo>
                  <a:lnTo>
                    <a:pt x="8534400" y="638301"/>
                  </a:lnTo>
                  <a:lnTo>
                    <a:pt x="7896098" y="1276603"/>
                  </a:lnTo>
                  <a:lnTo>
                    <a:pt x="7896098" y="957452"/>
                  </a:lnTo>
                  <a:lnTo>
                    <a:pt x="0" y="957452"/>
                  </a:lnTo>
                  <a:lnTo>
                    <a:pt x="0" y="3191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6244" y="585038"/>
            <a:ext cx="499999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58540" algn="l"/>
              </a:tabLst>
            </a:pPr>
            <a:r>
              <a:rPr sz="3200" spc="265" dirty="0"/>
              <a:t>Nonstandarized	</a:t>
            </a:r>
            <a:r>
              <a:rPr sz="3200" spc="345" dirty="0"/>
              <a:t>tests…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6202171" y="1631442"/>
            <a:ext cx="186182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90" dirty="0">
                <a:latin typeface="Trebuchet MS"/>
                <a:cs typeface="Trebuchet MS"/>
              </a:rPr>
              <a:t>Questionnaire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6045" y="1631442"/>
            <a:ext cx="47091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12670" algn="l"/>
              </a:tabLst>
            </a:pPr>
            <a:r>
              <a:rPr sz="2500" spc="180" dirty="0">
                <a:latin typeface="Trebuchet MS"/>
                <a:cs typeface="Trebuchet MS"/>
              </a:rPr>
              <a:t>A</a:t>
            </a:r>
            <a:r>
              <a:rPr sz="2500" spc="-165" dirty="0">
                <a:latin typeface="Trebuchet MS"/>
                <a:cs typeface="Trebuchet MS"/>
              </a:rPr>
              <a:t>u</a:t>
            </a:r>
            <a:r>
              <a:rPr sz="2500" spc="-114" dirty="0">
                <a:latin typeface="Trebuchet MS"/>
                <a:cs typeface="Trebuchet MS"/>
              </a:rPr>
              <a:t>t</a:t>
            </a:r>
            <a:r>
              <a:rPr sz="2500" spc="25" dirty="0">
                <a:latin typeface="Trebuchet MS"/>
                <a:cs typeface="Trebuchet MS"/>
              </a:rPr>
              <a:t>o</a:t>
            </a:r>
            <a:r>
              <a:rPr sz="2500" spc="-114" dirty="0">
                <a:latin typeface="Trebuchet MS"/>
                <a:cs typeface="Trebuchet MS"/>
              </a:rPr>
              <a:t>bio</a:t>
            </a:r>
            <a:r>
              <a:rPr sz="2500" spc="-140" dirty="0">
                <a:latin typeface="Trebuchet MS"/>
                <a:cs typeface="Trebuchet MS"/>
              </a:rPr>
              <a:t>g</a:t>
            </a:r>
            <a:r>
              <a:rPr sz="2500" spc="-100" dirty="0">
                <a:latin typeface="Trebuchet MS"/>
                <a:cs typeface="Trebuchet MS"/>
              </a:rPr>
              <a:t>r</a:t>
            </a:r>
            <a:r>
              <a:rPr sz="2500" spc="-175" dirty="0">
                <a:latin typeface="Trebuchet MS"/>
                <a:cs typeface="Trebuchet MS"/>
              </a:rPr>
              <a:t>a</a:t>
            </a:r>
            <a:r>
              <a:rPr sz="2500" spc="-135" dirty="0">
                <a:latin typeface="Trebuchet MS"/>
                <a:cs typeface="Trebuchet MS"/>
              </a:rPr>
              <a:t>p</a:t>
            </a:r>
            <a:r>
              <a:rPr sz="2500" spc="-229" dirty="0">
                <a:latin typeface="Trebuchet MS"/>
                <a:cs typeface="Trebuchet MS"/>
              </a:rPr>
              <a:t>h</a:t>
            </a:r>
            <a:r>
              <a:rPr sz="2500" spc="-140" dirty="0">
                <a:latin typeface="Trebuchet MS"/>
                <a:cs typeface="Trebuchet MS"/>
              </a:rPr>
              <a:t>y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180" dirty="0">
                <a:latin typeface="Trebuchet MS"/>
                <a:cs typeface="Trebuchet MS"/>
              </a:rPr>
              <a:t>A</a:t>
            </a:r>
            <a:r>
              <a:rPr sz="2500" spc="-150" dirty="0">
                <a:latin typeface="Trebuchet MS"/>
                <a:cs typeface="Trebuchet MS"/>
              </a:rPr>
              <a:t>ne</a:t>
            </a:r>
            <a:r>
              <a:rPr sz="2500" spc="-125" dirty="0">
                <a:latin typeface="Trebuchet MS"/>
                <a:cs typeface="Trebuchet MS"/>
              </a:rPr>
              <a:t>c</a:t>
            </a:r>
            <a:r>
              <a:rPr sz="2500" spc="-45" dirty="0">
                <a:latin typeface="Trebuchet MS"/>
                <a:cs typeface="Trebuchet MS"/>
              </a:rPr>
              <a:t>d</a:t>
            </a:r>
            <a:r>
              <a:rPr sz="2500" spc="-55" dirty="0">
                <a:latin typeface="Trebuchet MS"/>
                <a:cs typeface="Trebuchet MS"/>
              </a:rPr>
              <a:t>o</a:t>
            </a:r>
            <a:r>
              <a:rPr sz="2500" spc="-155" dirty="0">
                <a:latin typeface="Trebuchet MS"/>
                <a:cs typeface="Trebuchet MS"/>
              </a:rPr>
              <a:t>t</a:t>
            </a:r>
            <a:r>
              <a:rPr sz="2500" spc="-260" dirty="0">
                <a:latin typeface="Trebuchet MS"/>
                <a:cs typeface="Trebuchet MS"/>
              </a:rPr>
              <a:t>a</a:t>
            </a:r>
            <a:r>
              <a:rPr sz="2500" spc="-195" dirty="0">
                <a:latin typeface="Trebuchet MS"/>
                <a:cs typeface="Trebuchet MS"/>
              </a:rPr>
              <a:t>l</a:t>
            </a:r>
            <a:r>
              <a:rPr sz="2500" spc="-60" dirty="0">
                <a:latin typeface="Trebuchet MS"/>
                <a:cs typeface="Trebuchet MS"/>
              </a:rPr>
              <a:t> </a:t>
            </a:r>
            <a:r>
              <a:rPr sz="2500" spc="-40" dirty="0">
                <a:latin typeface="Trebuchet MS"/>
                <a:cs typeface="Trebuchet MS"/>
              </a:rPr>
              <a:t>r</a:t>
            </a:r>
            <a:r>
              <a:rPr sz="2500" spc="-165" dirty="0">
                <a:latin typeface="Trebuchet MS"/>
                <a:cs typeface="Trebuchet MS"/>
              </a:rPr>
              <a:t>e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25" dirty="0">
                <a:latin typeface="Trebuchet MS"/>
                <a:cs typeface="Trebuchet MS"/>
              </a:rPr>
              <a:t>o</a:t>
            </a:r>
            <a:r>
              <a:rPr sz="2500" spc="-40" dirty="0">
                <a:latin typeface="Trebuchet MS"/>
                <a:cs typeface="Trebuchet MS"/>
              </a:rPr>
              <a:t>r</a:t>
            </a:r>
            <a:r>
              <a:rPr sz="2500" spc="-90" dirty="0">
                <a:latin typeface="Trebuchet MS"/>
                <a:cs typeface="Trebuchet MS"/>
              </a:rPr>
              <a:t>ds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49936" y="2551176"/>
            <a:ext cx="8650605" cy="1262380"/>
            <a:chOff x="249936" y="2551176"/>
            <a:chExt cx="8650605" cy="12623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6" y="2551176"/>
              <a:ext cx="8650224" cy="126187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04800" y="2599817"/>
              <a:ext cx="8534400" cy="1115695"/>
            </a:xfrm>
            <a:custGeom>
              <a:avLst/>
              <a:gdLst/>
              <a:ahLst/>
              <a:cxnLst/>
              <a:rect l="l" t="t" r="r" b="b"/>
              <a:pathLst>
                <a:path w="8534400" h="1115695">
                  <a:moveTo>
                    <a:pt x="7976616" y="0"/>
                  </a:moveTo>
                  <a:lnTo>
                    <a:pt x="7976616" y="278892"/>
                  </a:lnTo>
                  <a:lnTo>
                    <a:pt x="0" y="278892"/>
                  </a:lnTo>
                  <a:lnTo>
                    <a:pt x="0" y="836676"/>
                  </a:lnTo>
                  <a:lnTo>
                    <a:pt x="7976616" y="836676"/>
                  </a:lnTo>
                  <a:lnTo>
                    <a:pt x="7976616" y="1115568"/>
                  </a:lnTo>
                  <a:lnTo>
                    <a:pt x="8534400" y="557784"/>
                  </a:lnTo>
                  <a:lnTo>
                    <a:pt x="7976616" y="0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4800" y="2599817"/>
              <a:ext cx="8534400" cy="1115695"/>
            </a:xfrm>
            <a:custGeom>
              <a:avLst/>
              <a:gdLst/>
              <a:ahLst/>
              <a:cxnLst/>
              <a:rect l="l" t="t" r="r" b="b"/>
              <a:pathLst>
                <a:path w="8534400" h="1115695">
                  <a:moveTo>
                    <a:pt x="0" y="278892"/>
                  </a:moveTo>
                  <a:lnTo>
                    <a:pt x="7976616" y="278892"/>
                  </a:lnTo>
                  <a:lnTo>
                    <a:pt x="7976616" y="0"/>
                  </a:lnTo>
                  <a:lnTo>
                    <a:pt x="8534400" y="557784"/>
                  </a:lnTo>
                  <a:lnTo>
                    <a:pt x="7976616" y="1115568"/>
                  </a:lnTo>
                  <a:lnTo>
                    <a:pt x="7976616" y="836676"/>
                  </a:lnTo>
                  <a:lnTo>
                    <a:pt x="0" y="836676"/>
                  </a:lnTo>
                  <a:lnTo>
                    <a:pt x="0" y="27889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570601" y="3112084"/>
            <a:ext cx="2052320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229" dirty="0">
                <a:latin typeface="Trebuchet MS"/>
                <a:cs typeface="Trebuchet MS"/>
              </a:rPr>
              <a:t>C</a:t>
            </a:r>
            <a:r>
              <a:rPr sz="2100" spc="-85" dirty="0">
                <a:latin typeface="Trebuchet MS"/>
                <a:cs typeface="Trebuchet MS"/>
              </a:rPr>
              <a:t>u</a:t>
            </a:r>
            <a:r>
              <a:rPr sz="2100" spc="-150" dirty="0">
                <a:latin typeface="Trebuchet MS"/>
                <a:cs typeface="Trebuchet MS"/>
              </a:rPr>
              <a:t>m</a:t>
            </a:r>
            <a:r>
              <a:rPr sz="2100" spc="-160" dirty="0">
                <a:latin typeface="Trebuchet MS"/>
                <a:cs typeface="Trebuchet MS"/>
              </a:rPr>
              <a:t>u</a:t>
            </a:r>
            <a:r>
              <a:rPr sz="2100" spc="-100" dirty="0">
                <a:latin typeface="Trebuchet MS"/>
                <a:cs typeface="Trebuchet MS"/>
              </a:rPr>
              <a:t>l</a:t>
            </a:r>
            <a:r>
              <a:rPr sz="2100" spc="-200" dirty="0">
                <a:latin typeface="Trebuchet MS"/>
                <a:cs typeface="Trebuchet MS"/>
              </a:rPr>
              <a:t>a</a:t>
            </a:r>
            <a:r>
              <a:rPr sz="2100" spc="-140" dirty="0">
                <a:latin typeface="Trebuchet MS"/>
                <a:cs typeface="Trebuchet MS"/>
              </a:rPr>
              <a:t>t</a:t>
            </a:r>
            <a:r>
              <a:rPr sz="2100" spc="-150" dirty="0">
                <a:latin typeface="Trebuchet MS"/>
                <a:cs typeface="Trebuchet MS"/>
              </a:rPr>
              <a:t>i</a:t>
            </a:r>
            <a:r>
              <a:rPr sz="2100" spc="-145" dirty="0">
                <a:latin typeface="Trebuchet MS"/>
                <a:cs typeface="Trebuchet MS"/>
              </a:rPr>
              <a:t>v</a:t>
            </a:r>
            <a:r>
              <a:rPr sz="2100" spc="-135" dirty="0">
                <a:latin typeface="Trebuchet MS"/>
                <a:cs typeface="Trebuchet MS"/>
              </a:rPr>
              <a:t>e</a:t>
            </a:r>
            <a:r>
              <a:rPr sz="2100" spc="-114" dirty="0">
                <a:latin typeface="Trebuchet MS"/>
                <a:cs typeface="Trebuchet MS"/>
              </a:rPr>
              <a:t> </a:t>
            </a:r>
            <a:r>
              <a:rPr sz="2100" spc="-25" dirty="0">
                <a:latin typeface="Trebuchet MS"/>
                <a:cs typeface="Trebuchet MS"/>
              </a:rPr>
              <a:t>r</a:t>
            </a:r>
            <a:r>
              <a:rPr sz="2100" spc="-70" dirty="0">
                <a:latin typeface="Trebuchet MS"/>
                <a:cs typeface="Trebuchet MS"/>
              </a:rPr>
              <a:t>ec</a:t>
            </a:r>
            <a:r>
              <a:rPr sz="2100" spc="-65" dirty="0">
                <a:latin typeface="Trebuchet MS"/>
                <a:cs typeface="Trebuchet MS"/>
              </a:rPr>
              <a:t>o</a:t>
            </a:r>
            <a:r>
              <a:rPr sz="2100" spc="-5" dirty="0">
                <a:latin typeface="Trebuchet MS"/>
                <a:cs typeface="Trebuchet MS"/>
              </a:rPr>
              <a:t>r</a:t>
            </a:r>
            <a:r>
              <a:rPr sz="2100" spc="-95" dirty="0">
                <a:latin typeface="Trebuchet MS"/>
                <a:cs typeface="Trebuchet MS"/>
              </a:rPr>
              <a:t>d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91332" y="2977337"/>
            <a:ext cx="139001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50" dirty="0">
                <a:latin typeface="Trebuchet MS"/>
                <a:cs typeface="Trebuchet MS"/>
              </a:rPr>
              <a:t>Observation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2169" y="3112084"/>
            <a:ext cx="1053465" cy="3479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00" spc="-90" dirty="0">
                <a:latin typeface="Trebuchet MS"/>
                <a:cs typeface="Trebuchet MS"/>
              </a:rPr>
              <a:t>Interview</a:t>
            </a:r>
            <a:endParaRPr sz="21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73736" y="3346703"/>
            <a:ext cx="8650605" cy="1923414"/>
            <a:chOff x="173736" y="3346703"/>
            <a:chExt cx="8650605" cy="1923414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3736" y="3346703"/>
              <a:ext cx="8650224" cy="19232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8600" y="3395979"/>
              <a:ext cx="8534400" cy="1776095"/>
            </a:xfrm>
            <a:custGeom>
              <a:avLst/>
              <a:gdLst/>
              <a:ahLst/>
              <a:cxnLst/>
              <a:rect l="l" t="t" r="r" b="b"/>
              <a:pathLst>
                <a:path w="8534400" h="1776095">
                  <a:moveTo>
                    <a:pt x="7646543" y="0"/>
                  </a:moveTo>
                  <a:lnTo>
                    <a:pt x="7646543" y="443865"/>
                  </a:lnTo>
                  <a:lnTo>
                    <a:pt x="0" y="443865"/>
                  </a:lnTo>
                  <a:lnTo>
                    <a:pt x="0" y="1331722"/>
                  </a:lnTo>
                  <a:lnTo>
                    <a:pt x="7646543" y="1331722"/>
                  </a:lnTo>
                  <a:lnTo>
                    <a:pt x="7646543" y="1775714"/>
                  </a:lnTo>
                  <a:lnTo>
                    <a:pt x="8534400" y="887857"/>
                  </a:lnTo>
                  <a:lnTo>
                    <a:pt x="7646543" y="0"/>
                  </a:lnTo>
                  <a:close/>
                </a:path>
              </a:pathLst>
            </a:custGeom>
            <a:solidFill>
              <a:srgbClr val="5258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8600" y="3395979"/>
              <a:ext cx="8534400" cy="1776095"/>
            </a:xfrm>
            <a:custGeom>
              <a:avLst/>
              <a:gdLst/>
              <a:ahLst/>
              <a:cxnLst/>
              <a:rect l="l" t="t" r="r" b="b"/>
              <a:pathLst>
                <a:path w="8534400" h="1776095">
                  <a:moveTo>
                    <a:pt x="0" y="443865"/>
                  </a:moveTo>
                  <a:lnTo>
                    <a:pt x="7646543" y="443865"/>
                  </a:lnTo>
                  <a:lnTo>
                    <a:pt x="7646543" y="0"/>
                  </a:lnTo>
                  <a:lnTo>
                    <a:pt x="8534400" y="887857"/>
                  </a:lnTo>
                  <a:lnTo>
                    <a:pt x="7646543" y="1775714"/>
                  </a:lnTo>
                  <a:lnTo>
                    <a:pt x="7646543" y="1331722"/>
                  </a:lnTo>
                  <a:lnTo>
                    <a:pt x="0" y="1331722"/>
                  </a:lnTo>
                  <a:lnTo>
                    <a:pt x="0" y="443865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608446" y="3808933"/>
            <a:ext cx="1934845" cy="909319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09855" marR="5080" indent="-97790">
              <a:lnSpc>
                <a:spcPts val="3240"/>
              </a:lnSpc>
              <a:spcBef>
                <a:spcPts val="605"/>
              </a:spcBef>
            </a:pPr>
            <a:r>
              <a:rPr sz="3100" spc="-85" dirty="0">
                <a:latin typeface="Trebuchet MS"/>
                <a:cs typeface="Trebuchet MS"/>
              </a:rPr>
              <a:t>Socio</a:t>
            </a:r>
            <a:r>
              <a:rPr sz="3100" spc="-160" dirty="0">
                <a:latin typeface="Trebuchet MS"/>
                <a:cs typeface="Trebuchet MS"/>
              </a:rPr>
              <a:t>m</a:t>
            </a:r>
            <a:r>
              <a:rPr sz="3100" spc="-145" dirty="0">
                <a:latin typeface="Trebuchet MS"/>
                <a:cs typeface="Trebuchet MS"/>
              </a:rPr>
              <a:t>etric  </a:t>
            </a:r>
            <a:r>
              <a:rPr sz="3100" spc="-165" dirty="0">
                <a:latin typeface="Trebuchet MS"/>
                <a:cs typeface="Trebuchet MS"/>
              </a:rPr>
              <a:t>techniques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45282" y="4029532"/>
            <a:ext cx="188722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170" dirty="0">
                <a:latin typeface="Trebuchet MS"/>
                <a:cs typeface="Trebuchet MS"/>
              </a:rPr>
              <a:t>Rating</a:t>
            </a:r>
            <a:r>
              <a:rPr sz="3100" spc="-95" dirty="0">
                <a:latin typeface="Trebuchet MS"/>
                <a:cs typeface="Trebuchet MS"/>
              </a:rPr>
              <a:t> </a:t>
            </a:r>
            <a:r>
              <a:rPr sz="3100" spc="-110" dirty="0">
                <a:latin typeface="Trebuchet MS"/>
                <a:cs typeface="Trebuchet MS"/>
              </a:rPr>
              <a:t>s</a:t>
            </a:r>
            <a:r>
              <a:rPr sz="3100" spc="-120" dirty="0">
                <a:latin typeface="Trebuchet MS"/>
                <a:cs typeface="Trebuchet MS"/>
              </a:rPr>
              <a:t>c</a:t>
            </a:r>
            <a:r>
              <a:rPr sz="3100" spc="-350" dirty="0">
                <a:latin typeface="Trebuchet MS"/>
                <a:cs typeface="Trebuchet MS"/>
              </a:rPr>
              <a:t>a</a:t>
            </a:r>
            <a:r>
              <a:rPr sz="3100" spc="-204" dirty="0">
                <a:latin typeface="Trebuchet MS"/>
                <a:cs typeface="Trebuchet MS"/>
              </a:rPr>
              <a:t>l</a:t>
            </a:r>
            <a:r>
              <a:rPr sz="3100" spc="-210" dirty="0">
                <a:latin typeface="Trebuchet MS"/>
                <a:cs typeface="Trebuchet MS"/>
              </a:rPr>
              <a:t>e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41603" y="4244416"/>
            <a:ext cx="1774189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65" dirty="0">
                <a:latin typeface="Trebuchet MS"/>
                <a:cs typeface="Trebuchet MS"/>
              </a:rPr>
              <a:t>Case</a:t>
            </a:r>
            <a:r>
              <a:rPr sz="3100" spc="-150" dirty="0">
                <a:latin typeface="Trebuchet MS"/>
                <a:cs typeface="Trebuchet MS"/>
              </a:rPr>
              <a:t> </a:t>
            </a:r>
            <a:r>
              <a:rPr sz="3100" spc="-145" dirty="0">
                <a:latin typeface="Trebuchet MS"/>
                <a:cs typeface="Trebuchet MS"/>
              </a:rPr>
              <a:t>study</a:t>
            </a:r>
            <a:endParaRPr sz="31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73736" y="4980432"/>
            <a:ext cx="8650605" cy="1582420"/>
            <a:chOff x="173736" y="4980432"/>
            <a:chExt cx="8650605" cy="1582420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736" y="4980432"/>
              <a:ext cx="8650224" cy="158191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8600" y="5029200"/>
              <a:ext cx="8534400" cy="1434465"/>
            </a:xfrm>
            <a:custGeom>
              <a:avLst/>
              <a:gdLst/>
              <a:ahLst/>
              <a:cxnLst/>
              <a:rect l="l" t="t" r="r" b="b"/>
              <a:pathLst>
                <a:path w="8534400" h="1434464">
                  <a:moveTo>
                    <a:pt x="7817231" y="0"/>
                  </a:moveTo>
                  <a:lnTo>
                    <a:pt x="7817231" y="358521"/>
                  </a:lnTo>
                  <a:lnTo>
                    <a:pt x="0" y="358521"/>
                  </a:lnTo>
                  <a:lnTo>
                    <a:pt x="0" y="1075715"/>
                  </a:lnTo>
                  <a:lnTo>
                    <a:pt x="7817231" y="1075715"/>
                  </a:lnTo>
                  <a:lnTo>
                    <a:pt x="7817231" y="1434287"/>
                  </a:lnTo>
                  <a:lnTo>
                    <a:pt x="8534400" y="717143"/>
                  </a:lnTo>
                  <a:lnTo>
                    <a:pt x="7817231" y="0"/>
                  </a:lnTo>
                  <a:close/>
                </a:path>
              </a:pathLst>
            </a:custGeom>
            <a:solidFill>
              <a:srgbClr val="9A9F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28600" y="5029200"/>
              <a:ext cx="8534400" cy="1434465"/>
            </a:xfrm>
            <a:custGeom>
              <a:avLst/>
              <a:gdLst/>
              <a:ahLst/>
              <a:cxnLst/>
              <a:rect l="l" t="t" r="r" b="b"/>
              <a:pathLst>
                <a:path w="8534400" h="1434464">
                  <a:moveTo>
                    <a:pt x="0" y="358521"/>
                  </a:moveTo>
                  <a:lnTo>
                    <a:pt x="7817231" y="358521"/>
                  </a:lnTo>
                  <a:lnTo>
                    <a:pt x="7817231" y="0"/>
                  </a:lnTo>
                  <a:lnTo>
                    <a:pt x="8534400" y="717143"/>
                  </a:lnTo>
                  <a:lnTo>
                    <a:pt x="7817231" y="1434287"/>
                  </a:lnTo>
                  <a:lnTo>
                    <a:pt x="7817231" y="1075715"/>
                  </a:lnTo>
                  <a:lnTo>
                    <a:pt x="0" y="1075715"/>
                  </a:lnTo>
                  <a:lnTo>
                    <a:pt x="0" y="35852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646047" y="5621832"/>
            <a:ext cx="537527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185" dirty="0">
                <a:latin typeface="Trebuchet MS"/>
                <a:cs typeface="Trebuchet MS"/>
              </a:rPr>
              <a:t>In</a:t>
            </a:r>
            <a:r>
              <a:rPr sz="2800" spc="-20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matio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co</a:t>
            </a:r>
            <a:r>
              <a:rPr sz="2800" spc="-70" dirty="0">
                <a:latin typeface="Trebuchet MS"/>
                <a:cs typeface="Trebuchet MS"/>
              </a:rPr>
              <a:t>l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180" dirty="0">
                <a:latin typeface="Trebuchet MS"/>
                <a:cs typeface="Trebuchet MS"/>
              </a:rPr>
              <a:t>e</a:t>
            </a:r>
            <a:r>
              <a:rPr sz="2800" spc="-175" dirty="0">
                <a:latin typeface="Trebuchet MS"/>
                <a:cs typeface="Trebuchet MS"/>
              </a:rPr>
              <a:t>c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10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matio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1990"/>
            <a:ext cx="824230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06880" algn="l"/>
                <a:tab pos="2444115" algn="l"/>
                <a:tab pos="5668010" algn="l"/>
                <a:tab pos="6268085" algn="l"/>
              </a:tabLst>
            </a:pPr>
            <a:r>
              <a:rPr sz="3200" i="0" spc="285" dirty="0">
                <a:solidFill>
                  <a:srgbClr val="FFFF00"/>
                </a:solidFill>
                <a:latin typeface="Cambria"/>
                <a:cs typeface="Cambria"/>
              </a:rPr>
              <a:t>ISS</a:t>
            </a:r>
            <a:r>
              <a:rPr sz="3200" i="0" spc="415" dirty="0">
                <a:solidFill>
                  <a:srgbClr val="FFFF00"/>
                </a:solidFill>
                <a:latin typeface="Cambria"/>
                <a:cs typeface="Cambria"/>
              </a:rPr>
              <a:t>U</a:t>
            </a:r>
            <a:r>
              <a:rPr sz="3200" i="0" spc="480" dirty="0">
                <a:solidFill>
                  <a:srgbClr val="FFFF00"/>
                </a:solidFill>
                <a:latin typeface="Cambria"/>
                <a:cs typeface="Cambria"/>
              </a:rPr>
              <a:t>E</a:t>
            </a:r>
            <a:r>
              <a:rPr sz="3200" i="0" spc="430" dirty="0">
                <a:solidFill>
                  <a:srgbClr val="FFFF00"/>
                </a:solidFill>
                <a:latin typeface="Cambria"/>
                <a:cs typeface="Cambria"/>
              </a:rPr>
              <a:t>S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315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405" dirty="0">
                <a:solidFill>
                  <a:srgbClr val="FFFF00"/>
                </a:solidFill>
                <a:latin typeface="Cambria"/>
                <a:cs typeface="Cambria"/>
              </a:rPr>
              <a:t>F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509" dirty="0">
                <a:solidFill>
                  <a:srgbClr val="FFFF00"/>
                </a:solidFill>
                <a:latin typeface="Cambria"/>
                <a:cs typeface="Cambria"/>
              </a:rPr>
              <a:t>C</a:t>
            </a:r>
            <a:r>
              <a:rPr sz="3200" i="0" spc="310" dirty="0">
                <a:solidFill>
                  <a:srgbClr val="FFFF00"/>
                </a:solidFill>
                <a:latin typeface="Cambria"/>
                <a:cs typeface="Cambria"/>
              </a:rPr>
              <a:t>O</a:t>
            </a:r>
            <a:r>
              <a:rPr sz="3200" i="0" spc="180" dirty="0">
                <a:solidFill>
                  <a:srgbClr val="FFFF00"/>
                </a:solidFill>
                <a:latin typeface="Cambria"/>
                <a:cs typeface="Cambria"/>
              </a:rPr>
              <a:t>U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280" dirty="0">
                <a:solidFill>
                  <a:srgbClr val="FFFF00"/>
                </a:solidFill>
                <a:latin typeface="Cambria"/>
                <a:cs typeface="Cambria"/>
              </a:rPr>
              <a:t>SELLI</a:t>
            </a:r>
            <a:r>
              <a:rPr sz="3200" i="0" spc="365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420" dirty="0">
                <a:solidFill>
                  <a:srgbClr val="FFFF00"/>
                </a:solidFill>
                <a:latin typeface="Cambria"/>
                <a:cs typeface="Cambria"/>
              </a:rPr>
              <a:t>G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IN</a:t>
            </a:r>
            <a:r>
              <a:rPr sz="3200" i="0" dirty="0">
                <a:solidFill>
                  <a:srgbClr val="FFFF00"/>
                </a:solidFill>
                <a:latin typeface="Cambria"/>
                <a:cs typeface="Cambria"/>
              </a:rPr>
              <a:t>	</a:t>
            </a:r>
            <a:r>
              <a:rPr sz="3200" i="0" spc="170" dirty="0">
                <a:solidFill>
                  <a:srgbClr val="FFFF00"/>
                </a:solidFill>
                <a:latin typeface="Cambria"/>
                <a:cs typeface="Cambria"/>
              </a:rPr>
              <a:t>N</a:t>
            </a:r>
            <a:r>
              <a:rPr sz="3200" i="0" spc="180" dirty="0">
                <a:solidFill>
                  <a:srgbClr val="FFFF00"/>
                </a:solidFill>
                <a:latin typeface="Cambria"/>
                <a:cs typeface="Cambria"/>
              </a:rPr>
              <a:t>U</a:t>
            </a:r>
            <a:r>
              <a:rPr sz="3200" i="0" spc="320" dirty="0">
                <a:solidFill>
                  <a:srgbClr val="FFFF00"/>
                </a:solidFill>
                <a:latin typeface="Cambria"/>
                <a:cs typeface="Cambria"/>
              </a:rPr>
              <a:t>RSING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1287017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4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8"/>
                </a:lnTo>
                <a:lnTo>
                  <a:pt x="0" y="390017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5"/>
                </a:lnTo>
                <a:lnTo>
                  <a:pt x="8151622" y="467995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7"/>
                </a:lnTo>
                <a:lnTo>
                  <a:pt x="8229600" y="77978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1812544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4">
                <a:moveTo>
                  <a:pt x="8151622" y="0"/>
                </a:moveTo>
                <a:lnTo>
                  <a:pt x="78003" y="0"/>
                </a:lnTo>
                <a:lnTo>
                  <a:pt x="47641" y="6131"/>
                </a:lnTo>
                <a:lnTo>
                  <a:pt x="22847" y="22860"/>
                </a:lnTo>
                <a:lnTo>
                  <a:pt x="6130" y="47684"/>
                </a:lnTo>
                <a:lnTo>
                  <a:pt x="0" y="78104"/>
                </a:lnTo>
                <a:lnTo>
                  <a:pt x="0" y="390016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4"/>
                </a:lnTo>
                <a:lnTo>
                  <a:pt x="8151622" y="467994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6"/>
                </a:lnTo>
                <a:lnTo>
                  <a:pt x="8229600" y="78104"/>
                </a:lnTo>
                <a:lnTo>
                  <a:pt x="8223470" y="47684"/>
                </a:lnTo>
                <a:lnTo>
                  <a:pt x="8206755" y="22860"/>
                </a:lnTo>
                <a:lnTo>
                  <a:pt x="8181969" y="6131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2338197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4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7"/>
                </a:lnTo>
                <a:lnTo>
                  <a:pt x="0" y="390016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4"/>
                </a:lnTo>
                <a:lnTo>
                  <a:pt x="8151622" y="467994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6"/>
                </a:lnTo>
                <a:lnTo>
                  <a:pt x="8229600" y="77977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2863850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7"/>
                </a:lnTo>
                <a:lnTo>
                  <a:pt x="0" y="389889"/>
                </a:lnTo>
                <a:lnTo>
                  <a:pt x="6130" y="420310"/>
                </a:lnTo>
                <a:lnTo>
                  <a:pt x="22847" y="445135"/>
                </a:lnTo>
                <a:lnTo>
                  <a:pt x="47641" y="461863"/>
                </a:lnTo>
                <a:lnTo>
                  <a:pt x="78003" y="467995"/>
                </a:lnTo>
                <a:lnTo>
                  <a:pt x="8151622" y="467995"/>
                </a:lnTo>
                <a:lnTo>
                  <a:pt x="8181969" y="461863"/>
                </a:lnTo>
                <a:lnTo>
                  <a:pt x="8206755" y="445135"/>
                </a:lnTo>
                <a:lnTo>
                  <a:pt x="8223470" y="420310"/>
                </a:lnTo>
                <a:lnTo>
                  <a:pt x="8229600" y="389889"/>
                </a:lnTo>
                <a:lnTo>
                  <a:pt x="8229600" y="77977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3389376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7"/>
                </a:lnTo>
                <a:lnTo>
                  <a:pt x="0" y="390017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4"/>
                </a:lnTo>
                <a:lnTo>
                  <a:pt x="8151622" y="467994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7"/>
                </a:lnTo>
                <a:lnTo>
                  <a:pt x="8229600" y="77977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3915028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8"/>
                </a:lnTo>
                <a:lnTo>
                  <a:pt x="0" y="390017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5"/>
                </a:lnTo>
                <a:lnTo>
                  <a:pt x="8151622" y="467995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7"/>
                </a:lnTo>
                <a:lnTo>
                  <a:pt x="8229600" y="77978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7200" y="4440554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31"/>
                </a:lnTo>
                <a:lnTo>
                  <a:pt x="22847" y="22860"/>
                </a:lnTo>
                <a:lnTo>
                  <a:pt x="6130" y="47684"/>
                </a:lnTo>
                <a:lnTo>
                  <a:pt x="0" y="78105"/>
                </a:lnTo>
                <a:lnTo>
                  <a:pt x="0" y="390017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5"/>
                </a:lnTo>
                <a:lnTo>
                  <a:pt x="8151622" y="467995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7"/>
                </a:lnTo>
                <a:lnTo>
                  <a:pt x="8229600" y="78105"/>
                </a:lnTo>
                <a:lnTo>
                  <a:pt x="8223470" y="47684"/>
                </a:lnTo>
                <a:lnTo>
                  <a:pt x="8206755" y="22860"/>
                </a:lnTo>
                <a:lnTo>
                  <a:pt x="8181969" y="6131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4966208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29"/>
                </a:lnTo>
                <a:lnTo>
                  <a:pt x="22847" y="22844"/>
                </a:lnTo>
                <a:lnTo>
                  <a:pt x="6130" y="47630"/>
                </a:lnTo>
                <a:lnTo>
                  <a:pt x="0" y="77978"/>
                </a:lnTo>
                <a:lnTo>
                  <a:pt x="0" y="390017"/>
                </a:lnTo>
                <a:lnTo>
                  <a:pt x="6130" y="420364"/>
                </a:lnTo>
                <a:lnTo>
                  <a:pt x="22847" y="445150"/>
                </a:lnTo>
                <a:lnTo>
                  <a:pt x="47641" y="461865"/>
                </a:lnTo>
                <a:lnTo>
                  <a:pt x="78003" y="467995"/>
                </a:lnTo>
                <a:lnTo>
                  <a:pt x="8151622" y="467995"/>
                </a:lnTo>
                <a:lnTo>
                  <a:pt x="8181969" y="461865"/>
                </a:lnTo>
                <a:lnTo>
                  <a:pt x="8206755" y="445150"/>
                </a:lnTo>
                <a:lnTo>
                  <a:pt x="8223470" y="420364"/>
                </a:lnTo>
                <a:lnTo>
                  <a:pt x="8229600" y="390017"/>
                </a:lnTo>
                <a:lnTo>
                  <a:pt x="8229600" y="77978"/>
                </a:lnTo>
                <a:lnTo>
                  <a:pt x="8223470" y="47630"/>
                </a:lnTo>
                <a:lnTo>
                  <a:pt x="8206755" y="22844"/>
                </a:lnTo>
                <a:lnTo>
                  <a:pt x="8181969" y="6129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200" y="5491860"/>
            <a:ext cx="8229600" cy="467995"/>
          </a:xfrm>
          <a:custGeom>
            <a:avLst/>
            <a:gdLst/>
            <a:ahLst/>
            <a:cxnLst/>
            <a:rect l="l" t="t" r="r" b="b"/>
            <a:pathLst>
              <a:path w="8229600" h="467995">
                <a:moveTo>
                  <a:pt x="8151622" y="0"/>
                </a:moveTo>
                <a:lnTo>
                  <a:pt x="78003" y="0"/>
                </a:lnTo>
                <a:lnTo>
                  <a:pt x="47641" y="6111"/>
                </a:lnTo>
                <a:lnTo>
                  <a:pt x="22847" y="22796"/>
                </a:lnTo>
                <a:lnTo>
                  <a:pt x="6130" y="47577"/>
                </a:lnTo>
                <a:lnTo>
                  <a:pt x="0" y="77977"/>
                </a:lnTo>
                <a:lnTo>
                  <a:pt x="0" y="389940"/>
                </a:lnTo>
                <a:lnTo>
                  <a:pt x="6130" y="420300"/>
                </a:lnTo>
                <a:lnTo>
                  <a:pt x="22847" y="445090"/>
                </a:lnTo>
                <a:lnTo>
                  <a:pt x="47641" y="461803"/>
                </a:lnTo>
                <a:lnTo>
                  <a:pt x="78003" y="467931"/>
                </a:lnTo>
                <a:lnTo>
                  <a:pt x="8151622" y="467931"/>
                </a:lnTo>
                <a:lnTo>
                  <a:pt x="8181969" y="461803"/>
                </a:lnTo>
                <a:lnTo>
                  <a:pt x="8206755" y="445090"/>
                </a:lnTo>
                <a:lnTo>
                  <a:pt x="8223470" y="420300"/>
                </a:lnTo>
                <a:lnTo>
                  <a:pt x="8229600" y="389940"/>
                </a:lnTo>
                <a:lnTo>
                  <a:pt x="8229600" y="77977"/>
                </a:lnTo>
                <a:lnTo>
                  <a:pt x="8223470" y="47577"/>
                </a:lnTo>
                <a:lnTo>
                  <a:pt x="8206755" y="22796"/>
                </a:lnTo>
                <a:lnTo>
                  <a:pt x="8181969" y="6111"/>
                </a:lnTo>
                <a:lnTo>
                  <a:pt x="8151622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447675" y="6007874"/>
            <a:ext cx="8248650" cy="487045"/>
            <a:chOff x="447675" y="6007874"/>
            <a:chExt cx="8248650" cy="487045"/>
          </a:xfrm>
        </p:grpSpPr>
        <p:sp>
          <p:nvSpPr>
            <p:cNvPr id="14" name="object 14"/>
            <p:cNvSpPr/>
            <p:nvPr/>
          </p:nvSpPr>
          <p:spPr>
            <a:xfrm>
              <a:off x="457200" y="6017399"/>
              <a:ext cx="8229600" cy="467995"/>
            </a:xfrm>
            <a:custGeom>
              <a:avLst/>
              <a:gdLst/>
              <a:ahLst/>
              <a:cxnLst/>
              <a:rect l="l" t="t" r="r" b="b"/>
              <a:pathLst>
                <a:path w="8229600" h="467995">
                  <a:moveTo>
                    <a:pt x="8151622" y="0"/>
                  </a:moveTo>
                  <a:lnTo>
                    <a:pt x="78003" y="0"/>
                  </a:lnTo>
                  <a:lnTo>
                    <a:pt x="47641" y="6130"/>
                  </a:lnTo>
                  <a:lnTo>
                    <a:pt x="22847" y="22847"/>
                  </a:lnTo>
                  <a:lnTo>
                    <a:pt x="6130" y="47641"/>
                  </a:lnTo>
                  <a:lnTo>
                    <a:pt x="0" y="78003"/>
                  </a:lnTo>
                  <a:lnTo>
                    <a:pt x="0" y="389991"/>
                  </a:lnTo>
                  <a:lnTo>
                    <a:pt x="6130" y="420353"/>
                  </a:lnTo>
                  <a:lnTo>
                    <a:pt x="22847" y="445147"/>
                  </a:lnTo>
                  <a:lnTo>
                    <a:pt x="47641" y="461864"/>
                  </a:lnTo>
                  <a:lnTo>
                    <a:pt x="78003" y="467994"/>
                  </a:lnTo>
                  <a:lnTo>
                    <a:pt x="8151622" y="467994"/>
                  </a:lnTo>
                  <a:lnTo>
                    <a:pt x="8181969" y="461864"/>
                  </a:lnTo>
                  <a:lnTo>
                    <a:pt x="8206755" y="445147"/>
                  </a:lnTo>
                  <a:lnTo>
                    <a:pt x="8223470" y="420353"/>
                  </a:lnTo>
                  <a:lnTo>
                    <a:pt x="8229600" y="389991"/>
                  </a:lnTo>
                  <a:lnTo>
                    <a:pt x="8229600" y="78003"/>
                  </a:lnTo>
                  <a:lnTo>
                    <a:pt x="8223470" y="47641"/>
                  </a:lnTo>
                  <a:lnTo>
                    <a:pt x="8206755" y="22847"/>
                  </a:lnTo>
                  <a:lnTo>
                    <a:pt x="8181969" y="6130"/>
                  </a:lnTo>
                  <a:lnTo>
                    <a:pt x="8151622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200" y="6017399"/>
              <a:ext cx="8229600" cy="467995"/>
            </a:xfrm>
            <a:custGeom>
              <a:avLst/>
              <a:gdLst/>
              <a:ahLst/>
              <a:cxnLst/>
              <a:rect l="l" t="t" r="r" b="b"/>
              <a:pathLst>
                <a:path w="8229600" h="467995">
                  <a:moveTo>
                    <a:pt x="0" y="78003"/>
                  </a:moveTo>
                  <a:lnTo>
                    <a:pt x="6130" y="47641"/>
                  </a:lnTo>
                  <a:lnTo>
                    <a:pt x="22847" y="22847"/>
                  </a:lnTo>
                  <a:lnTo>
                    <a:pt x="47641" y="6130"/>
                  </a:lnTo>
                  <a:lnTo>
                    <a:pt x="78003" y="0"/>
                  </a:lnTo>
                  <a:lnTo>
                    <a:pt x="8151622" y="0"/>
                  </a:lnTo>
                  <a:lnTo>
                    <a:pt x="8181969" y="6130"/>
                  </a:lnTo>
                  <a:lnTo>
                    <a:pt x="8206755" y="22847"/>
                  </a:lnTo>
                  <a:lnTo>
                    <a:pt x="8223470" y="47641"/>
                  </a:lnTo>
                  <a:lnTo>
                    <a:pt x="8229600" y="78003"/>
                  </a:lnTo>
                  <a:lnTo>
                    <a:pt x="8229600" y="389991"/>
                  </a:lnTo>
                  <a:lnTo>
                    <a:pt x="8223470" y="420353"/>
                  </a:lnTo>
                  <a:lnTo>
                    <a:pt x="8206755" y="445147"/>
                  </a:lnTo>
                  <a:lnTo>
                    <a:pt x="8181969" y="461864"/>
                  </a:lnTo>
                  <a:lnTo>
                    <a:pt x="8151622" y="467994"/>
                  </a:lnTo>
                  <a:lnTo>
                    <a:pt x="78003" y="467994"/>
                  </a:lnTo>
                  <a:lnTo>
                    <a:pt x="47641" y="461864"/>
                  </a:lnTo>
                  <a:lnTo>
                    <a:pt x="22847" y="445147"/>
                  </a:lnTo>
                  <a:lnTo>
                    <a:pt x="6130" y="420353"/>
                  </a:lnTo>
                  <a:lnTo>
                    <a:pt x="0" y="389991"/>
                  </a:lnTo>
                  <a:lnTo>
                    <a:pt x="0" y="78003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3864" y="1330528"/>
            <a:ext cx="5983605" cy="5062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Scarcity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qualified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competent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counselors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72500"/>
              </a:lnSpc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Lack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awareness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about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needs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resources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counselling </a:t>
            </a:r>
            <a:r>
              <a:rPr sz="2000" spc="-5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Minimal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procounselling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environment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40"/>
              </a:spcBef>
            </a:pP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Lack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training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nurse/nursing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faculty</a:t>
            </a:r>
            <a:endParaRPr sz="2000">
              <a:latin typeface="Trebuchet MS"/>
              <a:cs typeface="Trebuchet MS"/>
            </a:endParaRPr>
          </a:p>
          <a:p>
            <a:pPr marL="12700" marR="657225">
              <a:lnSpc>
                <a:spcPts val="4140"/>
              </a:lnSpc>
              <a:spcBef>
                <a:spcPts val="425"/>
              </a:spcBef>
            </a:pPr>
            <a:r>
              <a:rPr sz="2000" spc="-16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oo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40" dirty="0">
                <a:solidFill>
                  <a:srgbClr val="FFFFFF"/>
                </a:solidFill>
                <a:latin typeface="Trebuchet MS"/>
                <a:cs typeface="Trebuchet MS"/>
              </a:rPr>
              <a:t>iz</a:t>
            </a:r>
            <a:r>
              <a:rPr sz="2000" spc="-1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io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6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sell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es  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k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est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iti</a:t>
            </a:r>
            <a:r>
              <a:rPr sz="2000" spc="-22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6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15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sell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endParaRPr sz="2000">
              <a:latin typeface="Trebuchet MS"/>
              <a:cs typeface="Trebuchet MS"/>
            </a:endParaRPr>
          </a:p>
          <a:p>
            <a:pPr marL="12700" marR="2153285">
              <a:lnSpc>
                <a:spcPts val="4140"/>
              </a:lnSpc>
              <a:spcBef>
                <a:spcPts val="5"/>
              </a:spcBef>
            </a:pP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Poor</a:t>
            </a:r>
            <a:r>
              <a:rPr sz="2000" spc="5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counsellor-counselee</a:t>
            </a:r>
            <a:r>
              <a:rPr sz="2000" spc="4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ratio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Lack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funds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services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Noncompliance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with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counselling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interventions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000" spc="-17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2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mor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Iss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5038"/>
            <a:ext cx="7969884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53005" algn="l"/>
                <a:tab pos="5612765" algn="l"/>
              </a:tabLst>
            </a:pPr>
            <a:r>
              <a:rPr sz="3200" spc="280" dirty="0">
                <a:solidFill>
                  <a:srgbClr val="FFFF00"/>
                </a:solidFill>
              </a:rPr>
              <a:t>MANAGING	DISCIPLINARY	</a:t>
            </a:r>
            <a:r>
              <a:rPr sz="3200" spc="325" dirty="0">
                <a:solidFill>
                  <a:srgbClr val="FFFF00"/>
                </a:solidFill>
              </a:rPr>
              <a:t>PROBLEMS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07340" y="1162989"/>
            <a:ext cx="8148955" cy="38068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7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600" spc="-20" dirty="0">
                <a:latin typeface="Trebuchet MS"/>
                <a:cs typeface="Trebuchet MS"/>
              </a:rPr>
              <a:t>Common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disciplinary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problems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seen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Indian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students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are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5" dirty="0">
                <a:latin typeface="Trebuchet MS"/>
                <a:cs typeface="Trebuchet MS"/>
              </a:rPr>
              <a:t>Absenteeism,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60" dirty="0">
                <a:latin typeface="Trebuchet MS"/>
                <a:cs typeface="Trebuchet MS"/>
              </a:rPr>
              <a:t>Nonsubmission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25" dirty="0">
                <a:latin typeface="Trebuchet MS"/>
                <a:cs typeface="Trebuchet MS"/>
              </a:rPr>
              <a:t>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late</a:t>
            </a:r>
            <a:r>
              <a:rPr sz="2600" spc="-2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submission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assignments,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Disturbing </a:t>
            </a:r>
            <a:r>
              <a:rPr sz="2600" spc="-95" dirty="0">
                <a:latin typeface="Trebuchet MS"/>
                <a:cs typeface="Trebuchet MS"/>
              </a:rPr>
              <a:t>classroom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atmosphere,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20" dirty="0">
                <a:latin typeface="Trebuchet MS"/>
                <a:cs typeface="Trebuchet MS"/>
              </a:rPr>
              <a:t>Th</a:t>
            </a:r>
            <a:r>
              <a:rPr sz="2600" spc="-6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90" dirty="0">
                <a:latin typeface="Trebuchet MS"/>
                <a:cs typeface="Trebuchet MS"/>
              </a:rPr>
              <a:t>at</a:t>
            </a:r>
            <a:r>
              <a:rPr sz="2600" spc="-220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n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80" dirty="0">
                <a:latin typeface="Trebuchet MS"/>
                <a:cs typeface="Trebuchet MS"/>
              </a:rPr>
              <a:t>t</a:t>
            </a:r>
            <a:r>
              <a:rPr sz="2600" spc="-7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35" dirty="0">
                <a:latin typeface="Trebuchet MS"/>
                <a:cs typeface="Trebuchet MS"/>
              </a:rPr>
              <a:t>k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0" dirty="0">
                <a:latin typeface="Trebuchet MS"/>
                <a:cs typeface="Trebuchet MS"/>
              </a:rPr>
              <a:t>Damaging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25" dirty="0">
                <a:latin typeface="Trebuchet MS"/>
                <a:cs typeface="Trebuchet MS"/>
              </a:rPr>
              <a:t>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0" dirty="0">
                <a:latin typeface="Trebuchet MS"/>
                <a:cs typeface="Trebuchet MS"/>
              </a:rPr>
              <a:t>spoiling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institutional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property,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30" dirty="0">
                <a:latin typeface="Trebuchet MS"/>
                <a:cs typeface="Trebuchet MS"/>
              </a:rPr>
              <a:t>Pic</a:t>
            </a:r>
            <a:r>
              <a:rPr sz="2600" spc="-140" dirty="0">
                <a:latin typeface="Trebuchet MS"/>
                <a:cs typeface="Trebuchet MS"/>
              </a:rPr>
              <a:t>k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qua</a:t>
            </a:r>
            <a:r>
              <a:rPr sz="2600" spc="-120" dirty="0">
                <a:latin typeface="Trebuchet MS"/>
                <a:cs typeface="Trebuchet MS"/>
              </a:rPr>
              <a:t>r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20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80" dirty="0">
                <a:latin typeface="Trebuchet MS"/>
                <a:cs typeface="Trebuchet MS"/>
              </a:rPr>
              <a:t>er</a:t>
            </a:r>
            <a:r>
              <a:rPr sz="2600" spc="-50" dirty="0">
                <a:latin typeface="Trebuchet MS"/>
                <a:cs typeface="Trebuchet MS"/>
              </a:rPr>
              <a:t> s</a:t>
            </a:r>
            <a:r>
              <a:rPr sz="2600" spc="-204" dirty="0">
                <a:latin typeface="Trebuchet MS"/>
                <a:cs typeface="Trebuchet MS"/>
              </a:rPr>
              <a:t>mall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matter</a:t>
            </a:r>
            <a:r>
              <a:rPr sz="2600" spc="-10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5" dirty="0">
                <a:latin typeface="Trebuchet MS"/>
                <a:cs typeface="Trebuchet MS"/>
              </a:rPr>
              <a:t>Using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mobiles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phones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classroom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0" dirty="0">
                <a:latin typeface="Trebuchet MS"/>
                <a:cs typeface="Trebuchet MS"/>
              </a:rPr>
              <a:t>so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on.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96977"/>
            <a:ext cx="644080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48230" algn="l"/>
                <a:tab pos="2752725" algn="l"/>
                <a:tab pos="3104515" algn="l"/>
                <a:tab pos="6013450" algn="l"/>
              </a:tabLst>
            </a:pPr>
            <a:r>
              <a:rPr sz="3200" spc="325" dirty="0"/>
              <a:t>St</a:t>
            </a:r>
            <a:r>
              <a:rPr sz="3200" spc="355" dirty="0"/>
              <a:t>r</a:t>
            </a:r>
            <a:r>
              <a:rPr sz="3200" spc="330" dirty="0"/>
              <a:t>a</a:t>
            </a:r>
            <a:r>
              <a:rPr sz="3200" spc="245" dirty="0"/>
              <a:t>t</a:t>
            </a:r>
            <a:r>
              <a:rPr sz="3200" spc="175" dirty="0"/>
              <a:t>e</a:t>
            </a:r>
            <a:r>
              <a:rPr sz="3200" spc="155" dirty="0"/>
              <a:t>g</a:t>
            </a:r>
            <a:r>
              <a:rPr sz="3200" spc="250" dirty="0"/>
              <a:t>i</a:t>
            </a:r>
            <a:r>
              <a:rPr sz="3200" spc="175" dirty="0"/>
              <a:t>e</a:t>
            </a:r>
            <a:r>
              <a:rPr sz="3200" spc="305" dirty="0"/>
              <a:t>s</a:t>
            </a:r>
            <a:r>
              <a:rPr sz="3200" dirty="0"/>
              <a:t>	</a:t>
            </a:r>
            <a:r>
              <a:rPr sz="3200" spc="210" dirty="0"/>
              <a:t>for</a:t>
            </a:r>
            <a:r>
              <a:rPr sz="3200" dirty="0"/>
              <a:t>	</a:t>
            </a:r>
            <a:r>
              <a:rPr sz="3200" spc="385" dirty="0"/>
              <a:t>m</a:t>
            </a:r>
            <a:r>
              <a:rPr sz="3200" spc="245" dirty="0"/>
              <a:t>a</a:t>
            </a:r>
            <a:r>
              <a:rPr sz="3200" spc="280" dirty="0"/>
              <a:t>n</a:t>
            </a:r>
            <a:r>
              <a:rPr sz="3200" spc="330" dirty="0"/>
              <a:t>a</a:t>
            </a:r>
            <a:r>
              <a:rPr sz="3200" spc="155" dirty="0"/>
              <a:t>g</a:t>
            </a:r>
            <a:r>
              <a:rPr sz="3200" spc="175" dirty="0"/>
              <a:t>e</a:t>
            </a:r>
            <a:r>
              <a:rPr sz="3200" spc="310" dirty="0"/>
              <a:t>m</a:t>
            </a:r>
            <a:r>
              <a:rPr sz="3200" spc="190" dirty="0"/>
              <a:t>e</a:t>
            </a:r>
            <a:r>
              <a:rPr sz="3200" spc="280" dirty="0"/>
              <a:t>n</a:t>
            </a:r>
            <a:r>
              <a:rPr sz="3200" spc="240" dirty="0"/>
              <a:t>t</a:t>
            </a:r>
            <a:r>
              <a:rPr sz="3200" dirty="0"/>
              <a:t>	</a:t>
            </a:r>
            <a:r>
              <a:rPr sz="3200" spc="185" dirty="0"/>
              <a:t>of  </a:t>
            </a:r>
            <a:r>
              <a:rPr sz="3200" spc="275" dirty="0"/>
              <a:t>disciplinary	</a:t>
            </a:r>
            <a:r>
              <a:rPr sz="3200" spc="285" dirty="0"/>
              <a:t>problems…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42875" y="1211199"/>
            <a:ext cx="8782050" cy="4953635"/>
            <a:chOff x="142875" y="1211199"/>
            <a:chExt cx="8782050" cy="4953635"/>
          </a:xfrm>
        </p:grpSpPr>
        <p:sp>
          <p:nvSpPr>
            <p:cNvPr id="4" name="object 4"/>
            <p:cNvSpPr/>
            <p:nvPr/>
          </p:nvSpPr>
          <p:spPr>
            <a:xfrm>
              <a:off x="152400" y="1220724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469963" y="470026"/>
                  </a:lnTo>
                  <a:lnTo>
                    <a:pt x="0" y="0"/>
                  </a:lnTo>
                  <a:lnTo>
                    <a:pt x="0" y="872871"/>
                  </a:lnTo>
                  <a:lnTo>
                    <a:pt x="469963" y="1342771"/>
                  </a:lnTo>
                  <a:lnTo>
                    <a:pt x="939939" y="872871"/>
                  </a:lnTo>
                  <a:lnTo>
                    <a:pt x="939939" y="0"/>
                  </a:lnTo>
                  <a:close/>
                </a:path>
              </a:pathLst>
            </a:custGeom>
            <a:solidFill>
              <a:srgbClr val="9F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400" y="1220724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939939" y="872871"/>
                  </a:lnTo>
                  <a:lnTo>
                    <a:pt x="469963" y="1342771"/>
                  </a:lnTo>
                  <a:lnTo>
                    <a:pt x="0" y="872871"/>
                  </a:lnTo>
                  <a:lnTo>
                    <a:pt x="0" y="0"/>
                  </a:lnTo>
                  <a:lnTo>
                    <a:pt x="469963" y="470026"/>
                  </a:lnTo>
                  <a:lnTo>
                    <a:pt x="939939" y="0"/>
                  </a:lnTo>
                  <a:close/>
                </a:path>
              </a:pathLst>
            </a:custGeom>
            <a:ln w="19050">
              <a:solidFill>
                <a:srgbClr val="9FB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2339" y="1220724"/>
              <a:ext cx="7823200" cy="873125"/>
            </a:xfrm>
            <a:custGeom>
              <a:avLst/>
              <a:gdLst/>
              <a:ahLst/>
              <a:cxnLst/>
              <a:rect l="l" t="t" r="r" b="b"/>
              <a:pathLst>
                <a:path w="7823200" h="873125">
                  <a:moveTo>
                    <a:pt x="7823060" y="145541"/>
                  </a:moveTo>
                  <a:lnTo>
                    <a:pt x="7823060" y="727328"/>
                  </a:lnTo>
                  <a:lnTo>
                    <a:pt x="7815642" y="773335"/>
                  </a:lnTo>
                  <a:lnTo>
                    <a:pt x="7794990" y="813288"/>
                  </a:lnTo>
                  <a:lnTo>
                    <a:pt x="7763505" y="844792"/>
                  </a:lnTo>
                  <a:lnTo>
                    <a:pt x="7723589" y="865452"/>
                  </a:lnTo>
                  <a:lnTo>
                    <a:pt x="7677645" y="872871"/>
                  </a:lnTo>
                  <a:lnTo>
                    <a:pt x="0" y="872871"/>
                  </a:lnTo>
                  <a:lnTo>
                    <a:pt x="0" y="0"/>
                  </a:lnTo>
                  <a:lnTo>
                    <a:pt x="7677645" y="0"/>
                  </a:lnTo>
                  <a:lnTo>
                    <a:pt x="7723589" y="7418"/>
                  </a:lnTo>
                  <a:lnTo>
                    <a:pt x="7763505" y="28078"/>
                  </a:lnTo>
                  <a:lnTo>
                    <a:pt x="7794990" y="59582"/>
                  </a:lnTo>
                  <a:lnTo>
                    <a:pt x="7815642" y="99535"/>
                  </a:lnTo>
                  <a:lnTo>
                    <a:pt x="7823060" y="145541"/>
                  </a:lnTo>
                  <a:close/>
                </a:path>
              </a:pathLst>
            </a:custGeom>
            <a:ln w="19050">
              <a:solidFill>
                <a:srgbClr val="9FB8C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417826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469963" y="470026"/>
                  </a:lnTo>
                  <a:lnTo>
                    <a:pt x="0" y="0"/>
                  </a:lnTo>
                  <a:lnTo>
                    <a:pt x="0" y="872871"/>
                  </a:lnTo>
                  <a:lnTo>
                    <a:pt x="469963" y="1342771"/>
                  </a:lnTo>
                  <a:lnTo>
                    <a:pt x="939939" y="872871"/>
                  </a:lnTo>
                  <a:lnTo>
                    <a:pt x="939939" y="0"/>
                  </a:lnTo>
                  <a:close/>
                </a:path>
              </a:pathLst>
            </a:custGeom>
            <a:solidFill>
              <a:srgbClr val="D2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2400" y="2417826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939939" y="872871"/>
                  </a:lnTo>
                  <a:lnTo>
                    <a:pt x="469963" y="1342771"/>
                  </a:lnTo>
                  <a:lnTo>
                    <a:pt x="0" y="872871"/>
                  </a:lnTo>
                  <a:lnTo>
                    <a:pt x="0" y="0"/>
                  </a:lnTo>
                  <a:lnTo>
                    <a:pt x="469963" y="470026"/>
                  </a:lnTo>
                  <a:lnTo>
                    <a:pt x="939939" y="0"/>
                  </a:lnTo>
                  <a:close/>
                </a:path>
              </a:pathLst>
            </a:custGeom>
            <a:ln w="19050">
              <a:solidFill>
                <a:srgbClr val="D2DA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92339" y="2417826"/>
              <a:ext cx="7823200" cy="873125"/>
            </a:xfrm>
            <a:custGeom>
              <a:avLst/>
              <a:gdLst/>
              <a:ahLst/>
              <a:cxnLst/>
              <a:rect l="l" t="t" r="r" b="b"/>
              <a:pathLst>
                <a:path w="7823200" h="873125">
                  <a:moveTo>
                    <a:pt x="7823060" y="145541"/>
                  </a:moveTo>
                  <a:lnTo>
                    <a:pt x="7823060" y="727328"/>
                  </a:lnTo>
                  <a:lnTo>
                    <a:pt x="7815642" y="773335"/>
                  </a:lnTo>
                  <a:lnTo>
                    <a:pt x="7794990" y="813288"/>
                  </a:lnTo>
                  <a:lnTo>
                    <a:pt x="7763505" y="844792"/>
                  </a:lnTo>
                  <a:lnTo>
                    <a:pt x="7723589" y="865452"/>
                  </a:lnTo>
                  <a:lnTo>
                    <a:pt x="7677645" y="872871"/>
                  </a:lnTo>
                  <a:lnTo>
                    <a:pt x="0" y="872871"/>
                  </a:lnTo>
                  <a:lnTo>
                    <a:pt x="0" y="0"/>
                  </a:lnTo>
                  <a:lnTo>
                    <a:pt x="7677645" y="0"/>
                  </a:lnTo>
                  <a:lnTo>
                    <a:pt x="7723589" y="7418"/>
                  </a:lnTo>
                  <a:lnTo>
                    <a:pt x="7763505" y="28078"/>
                  </a:lnTo>
                  <a:lnTo>
                    <a:pt x="7794990" y="59582"/>
                  </a:lnTo>
                  <a:lnTo>
                    <a:pt x="7815642" y="99535"/>
                  </a:lnTo>
                  <a:lnTo>
                    <a:pt x="7823060" y="145541"/>
                  </a:lnTo>
                  <a:close/>
                </a:path>
              </a:pathLst>
            </a:custGeom>
            <a:ln w="19050">
              <a:solidFill>
                <a:srgbClr val="D2DA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400" y="3614928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469963" y="469900"/>
                  </a:lnTo>
                  <a:lnTo>
                    <a:pt x="0" y="0"/>
                  </a:lnTo>
                  <a:lnTo>
                    <a:pt x="0" y="872744"/>
                  </a:lnTo>
                  <a:lnTo>
                    <a:pt x="469963" y="1342771"/>
                  </a:lnTo>
                  <a:lnTo>
                    <a:pt x="939939" y="872744"/>
                  </a:lnTo>
                  <a:lnTo>
                    <a:pt x="939939" y="0"/>
                  </a:lnTo>
                  <a:close/>
                </a:path>
              </a:pathLst>
            </a:custGeom>
            <a:solidFill>
              <a:srgbClr val="F9DA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" y="3614928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939939" y="872744"/>
                  </a:lnTo>
                  <a:lnTo>
                    <a:pt x="469963" y="1342771"/>
                  </a:lnTo>
                  <a:lnTo>
                    <a:pt x="0" y="872744"/>
                  </a:lnTo>
                  <a:lnTo>
                    <a:pt x="0" y="0"/>
                  </a:lnTo>
                  <a:lnTo>
                    <a:pt x="469963" y="469900"/>
                  </a:lnTo>
                  <a:lnTo>
                    <a:pt x="939939" y="0"/>
                  </a:lnTo>
                  <a:close/>
                </a:path>
              </a:pathLst>
            </a:custGeom>
            <a:ln w="19050">
              <a:solidFill>
                <a:srgbClr val="F9DA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92339" y="3614928"/>
              <a:ext cx="7823200" cy="873125"/>
            </a:xfrm>
            <a:custGeom>
              <a:avLst/>
              <a:gdLst/>
              <a:ahLst/>
              <a:cxnLst/>
              <a:rect l="l" t="t" r="r" b="b"/>
              <a:pathLst>
                <a:path w="7823200" h="873125">
                  <a:moveTo>
                    <a:pt x="7823060" y="145415"/>
                  </a:moveTo>
                  <a:lnTo>
                    <a:pt x="7823060" y="727329"/>
                  </a:lnTo>
                  <a:lnTo>
                    <a:pt x="7815642" y="773273"/>
                  </a:lnTo>
                  <a:lnTo>
                    <a:pt x="7794990" y="813189"/>
                  </a:lnTo>
                  <a:lnTo>
                    <a:pt x="7763505" y="844673"/>
                  </a:lnTo>
                  <a:lnTo>
                    <a:pt x="7723589" y="865326"/>
                  </a:lnTo>
                  <a:lnTo>
                    <a:pt x="7677645" y="872744"/>
                  </a:lnTo>
                  <a:lnTo>
                    <a:pt x="0" y="872744"/>
                  </a:lnTo>
                  <a:lnTo>
                    <a:pt x="0" y="0"/>
                  </a:lnTo>
                  <a:lnTo>
                    <a:pt x="7677645" y="0"/>
                  </a:lnTo>
                  <a:lnTo>
                    <a:pt x="7723589" y="7417"/>
                  </a:lnTo>
                  <a:lnTo>
                    <a:pt x="7763505" y="28070"/>
                  </a:lnTo>
                  <a:lnTo>
                    <a:pt x="7794990" y="59554"/>
                  </a:lnTo>
                  <a:lnTo>
                    <a:pt x="7815642" y="99470"/>
                  </a:lnTo>
                  <a:lnTo>
                    <a:pt x="7823060" y="145415"/>
                  </a:lnTo>
                  <a:close/>
                </a:path>
              </a:pathLst>
            </a:custGeom>
            <a:ln w="19050">
              <a:solidFill>
                <a:srgbClr val="F9DA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2400" y="4812030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469963" y="469900"/>
                  </a:lnTo>
                  <a:lnTo>
                    <a:pt x="0" y="0"/>
                  </a:lnTo>
                  <a:lnTo>
                    <a:pt x="0" y="872756"/>
                  </a:lnTo>
                  <a:lnTo>
                    <a:pt x="469963" y="1342720"/>
                  </a:lnTo>
                  <a:lnTo>
                    <a:pt x="939939" y="872756"/>
                  </a:lnTo>
                  <a:lnTo>
                    <a:pt x="939939" y="0"/>
                  </a:lnTo>
                  <a:close/>
                </a:path>
              </a:pathLst>
            </a:custGeom>
            <a:solidFill>
              <a:srgbClr val="B88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2400" y="4812030"/>
              <a:ext cx="940435" cy="1343025"/>
            </a:xfrm>
            <a:custGeom>
              <a:avLst/>
              <a:gdLst/>
              <a:ahLst/>
              <a:cxnLst/>
              <a:rect l="l" t="t" r="r" b="b"/>
              <a:pathLst>
                <a:path w="940435" h="1343025">
                  <a:moveTo>
                    <a:pt x="939939" y="0"/>
                  </a:moveTo>
                  <a:lnTo>
                    <a:pt x="939939" y="872756"/>
                  </a:lnTo>
                  <a:lnTo>
                    <a:pt x="469963" y="1342720"/>
                  </a:lnTo>
                  <a:lnTo>
                    <a:pt x="0" y="872756"/>
                  </a:lnTo>
                  <a:lnTo>
                    <a:pt x="0" y="0"/>
                  </a:lnTo>
                  <a:lnTo>
                    <a:pt x="469963" y="469900"/>
                  </a:lnTo>
                  <a:lnTo>
                    <a:pt x="939939" y="0"/>
                  </a:lnTo>
                  <a:close/>
                </a:path>
              </a:pathLst>
            </a:custGeom>
            <a:ln w="19050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92339" y="4812030"/>
              <a:ext cx="7823200" cy="873125"/>
            </a:xfrm>
            <a:custGeom>
              <a:avLst/>
              <a:gdLst/>
              <a:ahLst/>
              <a:cxnLst/>
              <a:rect l="l" t="t" r="r" b="b"/>
              <a:pathLst>
                <a:path w="7823200" h="873125">
                  <a:moveTo>
                    <a:pt x="7823060" y="145415"/>
                  </a:moveTo>
                  <a:lnTo>
                    <a:pt x="7823060" y="727329"/>
                  </a:lnTo>
                  <a:lnTo>
                    <a:pt x="7815642" y="773289"/>
                  </a:lnTo>
                  <a:lnTo>
                    <a:pt x="7794990" y="813210"/>
                  </a:lnTo>
                  <a:lnTo>
                    <a:pt x="7763505" y="844693"/>
                  </a:lnTo>
                  <a:lnTo>
                    <a:pt x="7723589" y="865341"/>
                  </a:lnTo>
                  <a:lnTo>
                    <a:pt x="7677645" y="872756"/>
                  </a:lnTo>
                  <a:lnTo>
                    <a:pt x="0" y="872756"/>
                  </a:lnTo>
                  <a:lnTo>
                    <a:pt x="0" y="0"/>
                  </a:lnTo>
                  <a:lnTo>
                    <a:pt x="7677645" y="0"/>
                  </a:lnTo>
                  <a:lnTo>
                    <a:pt x="7723589" y="7417"/>
                  </a:lnTo>
                  <a:lnTo>
                    <a:pt x="7763505" y="28070"/>
                  </a:lnTo>
                  <a:lnTo>
                    <a:pt x="7794990" y="59554"/>
                  </a:lnTo>
                  <a:lnTo>
                    <a:pt x="7815642" y="99470"/>
                  </a:lnTo>
                  <a:lnTo>
                    <a:pt x="7823060" y="145415"/>
                  </a:lnTo>
                  <a:close/>
                </a:path>
              </a:pathLst>
            </a:custGeom>
            <a:ln w="19049">
              <a:solidFill>
                <a:srgbClr val="B884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43685" y="1259789"/>
            <a:ext cx="7463155" cy="4326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80" dirty="0">
                <a:latin typeface="Trebuchet MS"/>
                <a:cs typeface="Trebuchet MS"/>
              </a:rPr>
              <a:t>Appropriate</a:t>
            </a:r>
            <a:r>
              <a:rPr sz="2300" spc="-125" dirty="0">
                <a:latin typeface="Trebuchet MS"/>
                <a:cs typeface="Trebuchet MS"/>
              </a:rPr>
              <a:t> </a:t>
            </a:r>
            <a:r>
              <a:rPr sz="2300" spc="-130" dirty="0">
                <a:latin typeface="Trebuchet MS"/>
                <a:cs typeface="Trebuchet MS"/>
              </a:rPr>
              <a:t>training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of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70" dirty="0">
                <a:latin typeface="Trebuchet MS"/>
                <a:cs typeface="Trebuchet MS"/>
              </a:rPr>
              <a:t>faculty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teachers</a:t>
            </a:r>
            <a:endParaRPr sz="2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105" dirty="0">
                <a:latin typeface="Trebuchet MS"/>
                <a:cs typeface="Trebuchet MS"/>
              </a:rPr>
              <a:t>Adequate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35" dirty="0">
                <a:latin typeface="Trebuchet MS"/>
                <a:cs typeface="Trebuchet MS"/>
              </a:rPr>
              <a:t>practice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of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95" dirty="0">
                <a:latin typeface="Trebuchet MS"/>
                <a:cs typeface="Trebuchet MS"/>
              </a:rPr>
              <a:t>cocurricular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00" dirty="0">
                <a:latin typeface="Trebuchet MS"/>
                <a:cs typeface="Trebuchet MS"/>
              </a:rPr>
              <a:t>extracurricular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45" dirty="0">
                <a:latin typeface="Trebuchet MS"/>
                <a:cs typeface="Trebuchet MS"/>
              </a:rPr>
              <a:t>activities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Verdana"/>
              <a:buChar char="•"/>
            </a:pPr>
            <a:endParaRPr sz="3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spcBef>
                <a:spcPts val="5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80" dirty="0">
                <a:latin typeface="Trebuchet MS"/>
                <a:cs typeface="Trebuchet MS"/>
              </a:rPr>
              <a:t>Appropriate</a:t>
            </a:r>
            <a:r>
              <a:rPr sz="2300" spc="-120" dirty="0">
                <a:latin typeface="Trebuchet MS"/>
                <a:cs typeface="Trebuchet MS"/>
              </a:rPr>
              <a:t> </a:t>
            </a:r>
            <a:r>
              <a:rPr sz="2300" spc="-114" dirty="0">
                <a:latin typeface="Trebuchet MS"/>
                <a:cs typeface="Trebuchet MS"/>
              </a:rPr>
              <a:t>selection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100" dirty="0">
                <a:latin typeface="Trebuchet MS"/>
                <a:cs typeface="Trebuchet MS"/>
              </a:rPr>
              <a:t>use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of</a:t>
            </a:r>
            <a:r>
              <a:rPr sz="2300" spc="-50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disciplinary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14" dirty="0">
                <a:latin typeface="Trebuchet MS"/>
                <a:cs typeface="Trebuchet MS"/>
              </a:rPr>
              <a:t>standards</a:t>
            </a:r>
            <a:endParaRPr sz="2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spcBef>
                <a:spcPts val="45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20" dirty="0">
                <a:latin typeface="Trebuchet MS"/>
                <a:cs typeface="Trebuchet MS"/>
              </a:rPr>
              <a:t>Use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35" dirty="0">
                <a:latin typeface="Trebuchet MS"/>
                <a:cs typeface="Trebuchet MS"/>
              </a:rPr>
              <a:t>r</a:t>
            </a:r>
            <a:r>
              <a:rPr sz="2300" spc="-180" dirty="0">
                <a:latin typeface="Trebuchet MS"/>
                <a:cs typeface="Trebuchet MS"/>
              </a:rPr>
              <a:t>e</a:t>
            </a:r>
            <a:r>
              <a:rPr sz="2300" spc="-105" dirty="0">
                <a:latin typeface="Trebuchet MS"/>
                <a:cs typeface="Trebuchet MS"/>
              </a:rPr>
              <a:t>wa</a:t>
            </a:r>
            <a:r>
              <a:rPr sz="2300" spc="-95" dirty="0">
                <a:latin typeface="Trebuchet MS"/>
                <a:cs typeface="Trebuchet MS"/>
              </a:rPr>
              <a:t>r</a:t>
            </a:r>
            <a:r>
              <a:rPr sz="2300" spc="-110" dirty="0">
                <a:latin typeface="Trebuchet MS"/>
                <a:cs typeface="Trebuchet MS"/>
              </a:rPr>
              <a:t>d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00" dirty="0">
                <a:latin typeface="Trebuchet MS"/>
                <a:cs typeface="Trebuchet MS"/>
              </a:rPr>
              <a:t>punish</a:t>
            </a:r>
            <a:r>
              <a:rPr sz="2300" spc="-185" dirty="0">
                <a:latin typeface="Trebuchet MS"/>
                <a:cs typeface="Trebuchet MS"/>
              </a:rPr>
              <a:t>m</a:t>
            </a:r>
            <a:r>
              <a:rPr sz="2300" spc="-135" dirty="0">
                <a:latin typeface="Trebuchet MS"/>
                <a:cs typeface="Trebuchet MS"/>
              </a:rPr>
              <a:t>ent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Char char="•"/>
            </a:pPr>
            <a:endParaRPr sz="3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buFont typeface="Verdana"/>
              <a:buChar char="•"/>
              <a:tabLst>
                <a:tab pos="241935" algn="l"/>
              </a:tabLst>
            </a:pPr>
            <a:r>
              <a:rPr sz="2300" spc="-90" dirty="0">
                <a:latin typeface="Trebuchet MS"/>
                <a:cs typeface="Trebuchet MS"/>
              </a:rPr>
              <a:t>Promoting</a:t>
            </a:r>
            <a:r>
              <a:rPr sz="2300" spc="-110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better</a:t>
            </a:r>
            <a:r>
              <a:rPr sz="2300" spc="-40" dirty="0">
                <a:latin typeface="Trebuchet MS"/>
                <a:cs typeface="Trebuchet MS"/>
              </a:rPr>
              <a:t> </a:t>
            </a:r>
            <a:r>
              <a:rPr sz="2300" spc="-135" dirty="0">
                <a:latin typeface="Trebuchet MS"/>
                <a:cs typeface="Trebuchet MS"/>
              </a:rPr>
              <a:t>teacher-student</a:t>
            </a:r>
            <a:r>
              <a:rPr sz="2300" spc="-85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relationship</a:t>
            </a:r>
            <a:endParaRPr sz="2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95" dirty="0">
                <a:latin typeface="Trebuchet MS"/>
                <a:cs typeface="Trebuchet MS"/>
              </a:rPr>
              <a:t>Cultiv</a:t>
            </a:r>
            <a:r>
              <a:rPr sz="2300" spc="-120" dirty="0">
                <a:latin typeface="Trebuchet MS"/>
                <a:cs typeface="Trebuchet MS"/>
              </a:rPr>
              <a:t>a</a:t>
            </a:r>
            <a:r>
              <a:rPr sz="2300" spc="-90" dirty="0">
                <a:latin typeface="Trebuchet MS"/>
                <a:cs typeface="Trebuchet MS"/>
              </a:rPr>
              <a:t>tion</a:t>
            </a:r>
            <a:r>
              <a:rPr sz="2300" spc="-100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of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65" dirty="0">
                <a:latin typeface="Trebuchet MS"/>
                <a:cs typeface="Trebuchet MS"/>
              </a:rPr>
              <a:t>ethica</a:t>
            </a:r>
            <a:r>
              <a:rPr sz="2300" spc="-114" dirty="0">
                <a:latin typeface="Trebuchet MS"/>
                <a:cs typeface="Trebuchet MS"/>
              </a:rPr>
              <a:t>l</a:t>
            </a:r>
            <a:r>
              <a:rPr sz="2300" spc="-340" dirty="0">
                <a:latin typeface="Trebuchet MS"/>
                <a:cs typeface="Trebuchet MS"/>
              </a:rPr>
              <a:t>,</a:t>
            </a:r>
            <a:r>
              <a:rPr sz="2300" spc="-295" dirty="0">
                <a:latin typeface="Trebuchet MS"/>
                <a:cs typeface="Trebuchet MS"/>
              </a:rPr>
              <a:t> </a:t>
            </a:r>
            <a:r>
              <a:rPr sz="2300" spc="-95" dirty="0">
                <a:latin typeface="Trebuchet MS"/>
                <a:cs typeface="Trebuchet MS"/>
              </a:rPr>
              <a:t>moral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55" dirty="0">
                <a:latin typeface="Trebuchet MS"/>
                <a:cs typeface="Trebuchet MS"/>
              </a:rPr>
              <a:t> </a:t>
            </a:r>
            <a:r>
              <a:rPr sz="2300" spc="-125" dirty="0">
                <a:latin typeface="Trebuchet MS"/>
                <a:cs typeface="Trebuchet MS"/>
              </a:rPr>
              <a:t>spiritual</a:t>
            </a:r>
            <a:r>
              <a:rPr sz="2300" spc="-75" dirty="0">
                <a:latin typeface="Trebuchet MS"/>
                <a:cs typeface="Trebuchet MS"/>
              </a:rPr>
              <a:t> </a:t>
            </a:r>
            <a:r>
              <a:rPr sz="2300" spc="-135" dirty="0">
                <a:latin typeface="Trebuchet MS"/>
                <a:cs typeface="Trebuchet MS"/>
              </a:rPr>
              <a:t>values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Verdana"/>
              <a:buChar char="•"/>
            </a:pPr>
            <a:endParaRPr sz="3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buFont typeface="Verdana"/>
              <a:buChar char="•"/>
              <a:tabLst>
                <a:tab pos="241935" algn="l"/>
              </a:tabLst>
            </a:pPr>
            <a:r>
              <a:rPr sz="2300" spc="180" dirty="0">
                <a:latin typeface="Trebuchet MS"/>
                <a:cs typeface="Trebuchet MS"/>
              </a:rPr>
              <a:t>A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95" dirty="0">
                <a:latin typeface="Trebuchet MS"/>
                <a:cs typeface="Trebuchet MS"/>
              </a:rPr>
              <a:t>close</a:t>
            </a:r>
            <a:r>
              <a:rPr sz="2300" spc="-60" dirty="0">
                <a:latin typeface="Trebuchet MS"/>
                <a:cs typeface="Trebuchet MS"/>
              </a:rPr>
              <a:t> </a:t>
            </a:r>
            <a:r>
              <a:rPr sz="2300" spc="-135" dirty="0">
                <a:latin typeface="Trebuchet MS"/>
                <a:cs typeface="Trebuchet MS"/>
              </a:rPr>
              <a:t>teacher-parent-student</a:t>
            </a:r>
            <a:r>
              <a:rPr sz="2300" spc="-90" dirty="0">
                <a:latin typeface="Trebuchet MS"/>
                <a:cs typeface="Trebuchet MS"/>
              </a:rPr>
              <a:t> </a:t>
            </a:r>
            <a:r>
              <a:rPr sz="2300" spc="-125" dirty="0">
                <a:latin typeface="Trebuchet MS"/>
                <a:cs typeface="Trebuchet MS"/>
              </a:rPr>
              <a:t>contact</a:t>
            </a:r>
            <a:endParaRPr sz="2300">
              <a:latin typeface="Trebuchet MS"/>
              <a:cs typeface="Trebuchet MS"/>
            </a:endParaRPr>
          </a:p>
          <a:p>
            <a:pPr marL="241300" indent="-229235">
              <a:lnSpc>
                <a:spcPct val="100000"/>
              </a:lnSpc>
              <a:spcBef>
                <a:spcPts val="50"/>
              </a:spcBef>
              <a:buFont typeface="Verdana"/>
              <a:buChar char="•"/>
              <a:tabLst>
                <a:tab pos="241935" algn="l"/>
              </a:tabLst>
            </a:pPr>
            <a:r>
              <a:rPr sz="2300" spc="-175" dirty="0">
                <a:latin typeface="Trebuchet MS"/>
                <a:cs typeface="Trebuchet MS"/>
              </a:rPr>
              <a:t>Effective</a:t>
            </a:r>
            <a:r>
              <a:rPr sz="2300" spc="-95" dirty="0">
                <a:latin typeface="Trebuchet MS"/>
                <a:cs typeface="Trebuchet MS"/>
              </a:rPr>
              <a:t> </a:t>
            </a:r>
            <a:r>
              <a:rPr sz="2300" spc="-100" dirty="0">
                <a:latin typeface="Trebuchet MS"/>
                <a:cs typeface="Trebuchet MS"/>
              </a:rPr>
              <a:t>use</a:t>
            </a:r>
            <a:r>
              <a:rPr sz="2300" spc="-35" dirty="0">
                <a:latin typeface="Trebuchet MS"/>
                <a:cs typeface="Trebuchet MS"/>
              </a:rPr>
              <a:t> </a:t>
            </a:r>
            <a:r>
              <a:rPr sz="2300" spc="-70" dirty="0">
                <a:latin typeface="Trebuchet MS"/>
                <a:cs typeface="Trebuchet MS"/>
              </a:rPr>
              <a:t>og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45" dirty="0">
                <a:latin typeface="Trebuchet MS"/>
                <a:cs typeface="Trebuchet MS"/>
              </a:rPr>
              <a:t>guidance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85" dirty="0">
                <a:latin typeface="Trebuchet MS"/>
                <a:cs typeface="Trebuchet MS"/>
              </a:rPr>
              <a:t>&amp;</a:t>
            </a:r>
            <a:r>
              <a:rPr sz="2300" spc="-65" dirty="0">
                <a:latin typeface="Trebuchet MS"/>
                <a:cs typeface="Trebuchet MS"/>
              </a:rPr>
              <a:t> </a:t>
            </a:r>
            <a:r>
              <a:rPr sz="2300" spc="-120" dirty="0">
                <a:latin typeface="Trebuchet MS"/>
                <a:cs typeface="Trebuchet MS"/>
              </a:rPr>
              <a:t>counselling</a:t>
            </a:r>
            <a:r>
              <a:rPr sz="2300" spc="-70" dirty="0">
                <a:latin typeface="Trebuchet MS"/>
                <a:cs typeface="Trebuchet MS"/>
              </a:rPr>
              <a:t> </a:t>
            </a:r>
            <a:r>
              <a:rPr sz="2300" spc="-100" dirty="0">
                <a:latin typeface="Trebuchet MS"/>
                <a:cs typeface="Trebuchet MS"/>
              </a:rPr>
              <a:t>programmes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9144000" y="0"/>
                </a:moveTo>
                <a:lnTo>
                  <a:pt x="0" y="0"/>
                </a:lnTo>
                <a:lnTo>
                  <a:pt x="0" y="1143000"/>
                </a:lnTo>
                <a:lnTo>
                  <a:pt x="9144000" y="1143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585038"/>
            <a:ext cx="887412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06115" algn="l"/>
                <a:tab pos="3922395" algn="l"/>
                <a:tab pos="5521325" algn="l"/>
                <a:tab pos="6560184" algn="l"/>
              </a:tabLst>
            </a:pPr>
            <a:r>
              <a:rPr sz="3200" spc="240" dirty="0">
                <a:solidFill>
                  <a:srgbClr val="FFFF00"/>
                </a:solidFill>
              </a:rPr>
              <a:t>MA</a:t>
            </a:r>
            <a:r>
              <a:rPr sz="3200" spc="200" dirty="0">
                <a:solidFill>
                  <a:srgbClr val="FFFF00"/>
                </a:solidFill>
              </a:rPr>
              <a:t>N</a:t>
            </a:r>
            <a:r>
              <a:rPr sz="3200" spc="350" dirty="0">
                <a:solidFill>
                  <a:srgbClr val="FFFF00"/>
                </a:solidFill>
              </a:rPr>
              <a:t>AGEME</a:t>
            </a:r>
            <a:r>
              <a:rPr sz="3200" spc="355" dirty="0">
                <a:solidFill>
                  <a:srgbClr val="FFFF00"/>
                </a:solidFill>
              </a:rPr>
              <a:t>N</a:t>
            </a:r>
            <a:r>
              <a:rPr sz="3200" spc="305" dirty="0">
                <a:solidFill>
                  <a:srgbClr val="FFFF00"/>
                </a:solidFill>
              </a:rPr>
              <a:t>T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25" dirty="0">
                <a:solidFill>
                  <a:srgbClr val="FFFF00"/>
                </a:solidFill>
              </a:rPr>
              <a:t>OF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70" dirty="0">
                <a:solidFill>
                  <a:srgbClr val="FFFF00"/>
                </a:solidFill>
              </a:rPr>
              <a:t>C</a:t>
            </a:r>
            <a:r>
              <a:rPr sz="3200" spc="409" dirty="0">
                <a:solidFill>
                  <a:srgbClr val="FFFF00"/>
                </a:solidFill>
              </a:rPr>
              <a:t>R</a:t>
            </a:r>
            <a:r>
              <a:rPr sz="3200" spc="125" dirty="0">
                <a:solidFill>
                  <a:srgbClr val="FFFF00"/>
                </a:solidFill>
              </a:rPr>
              <a:t>I</a:t>
            </a:r>
            <a:r>
              <a:rPr sz="3200" spc="430" dirty="0">
                <a:solidFill>
                  <a:srgbClr val="FFFF00"/>
                </a:solidFill>
              </a:rPr>
              <a:t>SI</a:t>
            </a:r>
            <a:r>
              <a:rPr sz="3200" spc="515" dirty="0">
                <a:solidFill>
                  <a:srgbClr val="FFFF00"/>
                </a:solidFill>
              </a:rPr>
              <a:t>S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265" dirty="0">
                <a:solidFill>
                  <a:srgbClr val="FFFF00"/>
                </a:solidFill>
              </a:rPr>
              <a:t>AN</a:t>
            </a:r>
            <a:r>
              <a:rPr sz="3200" spc="290" dirty="0">
                <a:solidFill>
                  <a:srgbClr val="FFFF00"/>
                </a:solidFill>
              </a:rPr>
              <a:t>D</a:t>
            </a:r>
            <a:r>
              <a:rPr sz="3200" dirty="0">
                <a:solidFill>
                  <a:srgbClr val="FFFF00"/>
                </a:solidFill>
              </a:rPr>
              <a:t>	</a:t>
            </a:r>
            <a:r>
              <a:rPr sz="3200" spc="325" dirty="0">
                <a:solidFill>
                  <a:srgbClr val="FFFF00"/>
                </a:solidFill>
              </a:rPr>
              <a:t>R</a:t>
            </a:r>
            <a:r>
              <a:rPr sz="3200" spc="455" dirty="0">
                <a:solidFill>
                  <a:srgbClr val="FFFF00"/>
                </a:solidFill>
              </a:rPr>
              <a:t>EF</a:t>
            </a:r>
            <a:r>
              <a:rPr sz="3200" spc="475" dirty="0">
                <a:solidFill>
                  <a:srgbClr val="FFFF00"/>
                </a:solidFill>
              </a:rPr>
              <a:t>E</a:t>
            </a:r>
            <a:r>
              <a:rPr sz="3200" spc="325" dirty="0">
                <a:solidFill>
                  <a:srgbClr val="FFFF00"/>
                </a:solidFill>
              </a:rPr>
              <a:t>RR</a:t>
            </a:r>
            <a:r>
              <a:rPr sz="3200" spc="335" dirty="0">
                <a:solidFill>
                  <a:srgbClr val="FFFF00"/>
                </a:solidFill>
              </a:rPr>
              <a:t>AL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231140" y="1237614"/>
            <a:ext cx="8514715" cy="4021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5080" indent="-274955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220" dirty="0">
                <a:latin typeface="Trebuchet MS"/>
                <a:cs typeface="Trebuchet MS"/>
              </a:rPr>
              <a:t>A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sudden,</a:t>
            </a:r>
            <a:r>
              <a:rPr sz="2800" spc="-42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generally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unanticipated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event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can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profoundly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25" dirty="0">
                <a:latin typeface="Trebuchet MS"/>
                <a:cs typeface="Trebuchet MS"/>
              </a:rPr>
              <a:t>egat</a:t>
            </a:r>
            <a:r>
              <a:rPr sz="2800" spc="-125" dirty="0">
                <a:latin typeface="Trebuchet MS"/>
                <a:cs typeface="Trebuchet MS"/>
              </a:rPr>
              <a:t>i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60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 </a:t>
            </a:r>
            <a:r>
              <a:rPr sz="2800" spc="-335" dirty="0">
                <a:latin typeface="Trebuchet MS"/>
                <a:cs typeface="Trebuchet MS"/>
              </a:rPr>
              <a:t>af</a:t>
            </a:r>
            <a:r>
              <a:rPr sz="2800" spc="-310" dirty="0">
                <a:latin typeface="Trebuchet MS"/>
                <a:cs typeface="Trebuchet MS"/>
              </a:rPr>
              <a:t>f</a:t>
            </a:r>
            <a:r>
              <a:rPr sz="2800" spc="-175" dirty="0">
                <a:latin typeface="Trebuchet MS"/>
                <a:cs typeface="Trebuchet MS"/>
              </a:rPr>
              <a:t>ect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si</a:t>
            </a:r>
            <a:r>
              <a:rPr sz="2800" spc="-185" dirty="0">
                <a:latin typeface="Trebuchet MS"/>
                <a:cs typeface="Trebuchet MS"/>
              </a:rPr>
              <a:t>g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04" dirty="0">
                <a:latin typeface="Trebuchet MS"/>
                <a:cs typeface="Trebuchet MS"/>
              </a:rPr>
              <a:t>fica</a:t>
            </a:r>
            <a:r>
              <a:rPr sz="2800" spc="-260" dirty="0">
                <a:latin typeface="Trebuchet MS"/>
                <a:cs typeface="Trebuchet MS"/>
              </a:rPr>
              <a:t>n</a:t>
            </a:r>
            <a:r>
              <a:rPr sz="2800" spc="-180" dirty="0">
                <a:latin typeface="Trebuchet MS"/>
                <a:cs typeface="Trebuchet MS"/>
              </a:rPr>
              <a:t>t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segment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335" dirty="0">
                <a:latin typeface="Trebuchet MS"/>
                <a:cs typeface="Trebuchet MS"/>
              </a:rPr>
              <a:t>f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55" dirty="0">
                <a:latin typeface="Trebuchet MS"/>
                <a:cs typeface="Trebuchet MS"/>
              </a:rPr>
              <a:t>st</a:t>
            </a:r>
            <a:r>
              <a:rPr sz="2800" spc="-105" dirty="0">
                <a:latin typeface="Trebuchet MS"/>
                <a:cs typeface="Trebuchet MS"/>
              </a:rPr>
              <a:t>i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u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90" dirty="0">
                <a:latin typeface="Trebuchet MS"/>
                <a:cs typeface="Trebuchet MS"/>
              </a:rPr>
              <a:t>n 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204" dirty="0">
                <a:latin typeface="Trebuchet MS"/>
                <a:cs typeface="Trebuchet MS"/>
              </a:rPr>
              <a:t>l</a:t>
            </a:r>
            <a:r>
              <a:rPr sz="2800" spc="-240" dirty="0">
                <a:latin typeface="Trebuchet MS"/>
                <a:cs typeface="Trebuchet MS"/>
              </a:rPr>
              <a:t>at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30" dirty="0">
                <a:latin typeface="Trebuchet MS"/>
                <a:cs typeface="Trebuchet MS"/>
              </a:rPr>
              <a:t>o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04" dirty="0">
                <a:latin typeface="Trebuchet MS"/>
                <a:cs typeface="Trebuchet MS"/>
              </a:rPr>
              <a:t>ft</a:t>
            </a:r>
            <a:r>
              <a:rPr sz="2800" spc="-300" dirty="0">
                <a:latin typeface="Trebuchet MS"/>
                <a:cs typeface="Trebuchet MS"/>
              </a:rPr>
              <a:t>e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65" dirty="0">
                <a:latin typeface="Trebuchet MS"/>
                <a:cs typeface="Trebuchet MS"/>
              </a:rPr>
              <a:t>n</a:t>
            </a:r>
            <a:r>
              <a:rPr sz="2800" spc="-204" dirty="0">
                <a:latin typeface="Trebuchet MS"/>
                <a:cs typeface="Trebuchet MS"/>
              </a:rPr>
              <a:t>v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204" dirty="0">
                <a:latin typeface="Trebuchet MS"/>
                <a:cs typeface="Trebuchet MS"/>
              </a:rPr>
              <a:t>lv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se</a:t>
            </a:r>
            <a:r>
              <a:rPr sz="2800" spc="-80" dirty="0">
                <a:latin typeface="Trebuchet MS"/>
                <a:cs typeface="Trebuchet MS"/>
              </a:rPr>
              <a:t>r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3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20" dirty="0">
                <a:latin typeface="Trebuchet MS"/>
                <a:cs typeface="Trebuchet MS"/>
              </a:rPr>
              <a:t>n</a:t>
            </a:r>
            <a:r>
              <a:rPr sz="2800" spc="-409" dirty="0">
                <a:latin typeface="Trebuchet MS"/>
                <a:cs typeface="Trebuchet MS"/>
              </a:rPr>
              <a:t>j</a:t>
            </a:r>
            <a:r>
              <a:rPr sz="2800" spc="-120" dirty="0">
                <a:latin typeface="Trebuchet MS"/>
                <a:cs typeface="Trebuchet MS"/>
              </a:rPr>
              <a:t>u</a:t>
            </a:r>
            <a:r>
              <a:rPr sz="2800" spc="75" dirty="0">
                <a:latin typeface="Trebuchet MS"/>
                <a:cs typeface="Trebuchet MS"/>
              </a:rPr>
              <a:t>r</a:t>
            </a:r>
            <a:r>
              <a:rPr sz="2800" spc="-150" dirty="0">
                <a:latin typeface="Trebuchet MS"/>
                <a:cs typeface="Trebuchet MS"/>
              </a:rPr>
              <a:t>y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deat</a:t>
            </a:r>
            <a:r>
              <a:rPr sz="2800" spc="-180" dirty="0">
                <a:latin typeface="Trebuchet MS"/>
                <a:cs typeface="Trebuchet MS"/>
              </a:rPr>
              <a:t>h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18732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25" dirty="0">
                <a:latin typeface="Trebuchet MS"/>
                <a:cs typeface="Trebuchet MS"/>
              </a:rPr>
              <a:t>Crisis </a:t>
            </a:r>
            <a:r>
              <a:rPr sz="2800" spc="-160" dirty="0">
                <a:latin typeface="Trebuchet MS"/>
                <a:cs typeface="Trebuchet MS"/>
              </a:rPr>
              <a:t>events </a:t>
            </a:r>
            <a:r>
              <a:rPr sz="2800" spc="-180" dirty="0">
                <a:latin typeface="Trebuchet MS"/>
                <a:cs typeface="Trebuchet MS"/>
              </a:rPr>
              <a:t>like </a:t>
            </a:r>
            <a:r>
              <a:rPr sz="2800" spc="-200" dirty="0">
                <a:latin typeface="Trebuchet MS"/>
                <a:cs typeface="Trebuchet MS"/>
              </a:rPr>
              <a:t>an </a:t>
            </a:r>
            <a:r>
              <a:rPr sz="2800" spc="-160" dirty="0">
                <a:latin typeface="Trebuchet MS"/>
                <a:cs typeface="Trebuchet MS"/>
              </a:rPr>
              <a:t>incidence </a:t>
            </a:r>
            <a:r>
              <a:rPr sz="2800" spc="-145" dirty="0">
                <a:latin typeface="Trebuchet MS"/>
                <a:cs typeface="Trebuchet MS"/>
              </a:rPr>
              <a:t>of </a:t>
            </a:r>
            <a:r>
              <a:rPr sz="2800" spc="-175" dirty="0">
                <a:latin typeface="Trebuchet MS"/>
                <a:cs typeface="Trebuchet MS"/>
              </a:rPr>
              <a:t>suicide, </a:t>
            </a:r>
            <a:r>
              <a:rPr sz="2800" spc="-75" dirty="0">
                <a:latin typeface="Trebuchet MS"/>
                <a:cs typeface="Trebuchet MS"/>
              </a:rPr>
              <a:t>school </a:t>
            </a:r>
            <a:r>
              <a:rPr sz="2800" spc="-110" dirty="0">
                <a:latin typeface="Trebuchet MS"/>
                <a:cs typeface="Trebuchet MS"/>
              </a:rPr>
              <a:t>bus 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crashes,</a:t>
            </a:r>
            <a:r>
              <a:rPr sz="2800" spc="-409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natural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disasters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or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multiple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injuries,</a:t>
            </a:r>
            <a:r>
              <a:rPr sz="2800" spc="-409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deaths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can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quickly </a:t>
            </a:r>
            <a:r>
              <a:rPr sz="2800" spc="-190" dirty="0">
                <a:latin typeface="Trebuchet MS"/>
                <a:cs typeface="Trebuchet MS"/>
              </a:rPr>
              <a:t>escalate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29" dirty="0">
                <a:latin typeface="Trebuchet MS"/>
                <a:cs typeface="Trebuchet MS"/>
              </a:rPr>
              <a:t>all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over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educational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institution.</a:t>
            </a:r>
            <a:endParaRPr sz="2800">
              <a:latin typeface="Trebuchet MS"/>
              <a:cs typeface="Trebuchet MS"/>
            </a:endParaRPr>
          </a:p>
          <a:p>
            <a:pPr marL="287020" marR="55244" indent="-274955">
              <a:lnSpc>
                <a:spcPct val="100000"/>
              </a:lnSpc>
              <a:spcBef>
                <a:spcPts val="61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20" dirty="0">
                <a:latin typeface="Trebuchet MS"/>
                <a:cs typeface="Trebuchet MS"/>
              </a:rPr>
              <a:t>Cris</a:t>
            </a:r>
            <a:r>
              <a:rPr sz="2800" spc="-5" dirty="0">
                <a:latin typeface="Trebuchet MS"/>
                <a:cs typeface="Trebuchet MS"/>
              </a:rPr>
              <a:t>i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m</a:t>
            </a:r>
            <a:r>
              <a:rPr sz="2800" spc="-125" dirty="0">
                <a:latin typeface="Trebuchet MS"/>
                <a:cs typeface="Trebuchet MS"/>
              </a:rPr>
              <a:t>u</a:t>
            </a:r>
            <a:r>
              <a:rPr sz="2800" spc="-114" dirty="0">
                <a:latin typeface="Trebuchet MS"/>
                <a:cs typeface="Trebuchet MS"/>
              </a:rPr>
              <a:t>st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00" dirty="0">
                <a:latin typeface="Trebuchet MS"/>
                <a:cs typeface="Trebuchet MS"/>
              </a:rPr>
              <a:t>ma</a:t>
            </a:r>
            <a:r>
              <a:rPr sz="2800" spc="-160" dirty="0">
                <a:latin typeface="Trebuchet MS"/>
                <a:cs typeface="Trebuchet MS"/>
              </a:rPr>
              <a:t>n</a:t>
            </a:r>
            <a:r>
              <a:rPr sz="2800" spc="-200" dirty="0">
                <a:latin typeface="Trebuchet MS"/>
                <a:cs typeface="Trebuchet MS"/>
              </a:rPr>
              <a:t>aged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60" dirty="0">
                <a:latin typeface="Trebuchet MS"/>
                <a:cs typeface="Trebuchet MS"/>
              </a:rPr>
              <a:t>r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90" dirty="0">
                <a:latin typeface="Trebuchet MS"/>
                <a:cs typeface="Trebuchet MS"/>
              </a:rPr>
              <a:t>m</a:t>
            </a:r>
            <a:r>
              <a:rPr sz="2800" spc="-125" dirty="0">
                <a:latin typeface="Trebuchet MS"/>
                <a:cs typeface="Trebuchet MS"/>
              </a:rPr>
              <a:t>p</a:t>
            </a:r>
            <a:r>
              <a:rPr sz="2800" spc="-225" dirty="0">
                <a:latin typeface="Trebuchet MS"/>
                <a:cs typeface="Trebuchet MS"/>
              </a:rPr>
              <a:t>t</a:t>
            </a:r>
            <a:r>
              <a:rPr sz="2800" spc="-180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ski</a:t>
            </a:r>
            <a:r>
              <a:rPr sz="2800" spc="-95" dirty="0">
                <a:latin typeface="Trebuchet MS"/>
                <a:cs typeface="Trebuchet MS"/>
              </a:rPr>
              <a:t>l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254" dirty="0">
                <a:latin typeface="Trebuchet MS"/>
                <a:cs typeface="Trebuchet MS"/>
              </a:rPr>
              <a:t>fu</a:t>
            </a:r>
            <a:r>
              <a:rPr sz="2800" spc="-155" dirty="0">
                <a:latin typeface="Trebuchet MS"/>
                <a:cs typeface="Trebuchet MS"/>
              </a:rPr>
              <a:t>l</a:t>
            </a:r>
            <a:r>
              <a:rPr sz="2800" spc="-229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y</a:t>
            </a:r>
            <a:r>
              <a:rPr sz="2800" spc="-18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mi</a:t>
            </a:r>
            <a:r>
              <a:rPr sz="2800" spc="-140" dirty="0">
                <a:latin typeface="Trebuchet MS"/>
                <a:cs typeface="Trebuchet MS"/>
              </a:rPr>
              <a:t>n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180" dirty="0">
                <a:latin typeface="Trebuchet MS"/>
                <a:cs typeface="Trebuchet MS"/>
              </a:rPr>
              <a:t>mi</a:t>
            </a:r>
            <a:r>
              <a:rPr sz="2800" spc="-145" dirty="0">
                <a:latin typeface="Trebuchet MS"/>
                <a:cs typeface="Trebuchet MS"/>
              </a:rPr>
              <a:t>z</a:t>
            </a:r>
            <a:r>
              <a:rPr sz="2800" spc="-130" dirty="0">
                <a:latin typeface="Trebuchet MS"/>
                <a:cs typeface="Trebuchet MS"/>
              </a:rPr>
              <a:t>e  </a:t>
            </a:r>
            <a:r>
              <a:rPr sz="2800" spc="-165" dirty="0">
                <a:latin typeface="Trebuchet MS"/>
                <a:cs typeface="Trebuchet MS"/>
              </a:rPr>
              <a:t>chaos,</a:t>
            </a:r>
            <a:r>
              <a:rPr sz="2800" spc="-40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rumors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85" dirty="0">
                <a:latin typeface="Trebuchet MS"/>
                <a:cs typeface="Trebuchet MS"/>
              </a:rPr>
              <a:t>impact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of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crisis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on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victims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 </a:t>
            </a:r>
            <a:r>
              <a:rPr sz="2800" spc="-220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70" dirty="0">
                <a:latin typeface="Trebuchet MS"/>
                <a:cs typeface="Trebuchet MS"/>
              </a:rPr>
              <a:t>h</a:t>
            </a:r>
            <a:r>
              <a:rPr sz="2800" spc="-80" dirty="0">
                <a:latin typeface="Trebuchet MS"/>
                <a:cs typeface="Trebuchet MS"/>
              </a:rPr>
              <a:t>er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st</a:t>
            </a:r>
            <a:r>
              <a:rPr sz="2800" spc="-140" dirty="0">
                <a:latin typeface="Trebuchet MS"/>
                <a:cs typeface="Trebuchet MS"/>
              </a:rPr>
              <a:t>u</a:t>
            </a:r>
            <a:r>
              <a:rPr sz="2800" spc="-145" dirty="0">
                <a:latin typeface="Trebuchet MS"/>
                <a:cs typeface="Trebuchet MS"/>
              </a:rPr>
              <a:t>de</a:t>
            </a:r>
            <a:r>
              <a:rPr sz="2800" spc="-135" dirty="0">
                <a:latin typeface="Trebuchet MS"/>
                <a:cs typeface="Trebuchet MS"/>
              </a:rPr>
              <a:t>n</a:t>
            </a:r>
            <a:r>
              <a:rPr sz="2800" spc="-215" dirty="0">
                <a:latin typeface="Trebuchet MS"/>
                <a:cs typeface="Trebuchet MS"/>
              </a:rPr>
              <a:t>ts.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40" y="627710"/>
            <a:ext cx="84772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45" dirty="0"/>
              <a:t>Strategies</a:t>
            </a:r>
            <a:r>
              <a:rPr spc="275" dirty="0"/>
              <a:t> </a:t>
            </a:r>
            <a:r>
              <a:rPr spc="235" dirty="0"/>
              <a:t>of</a:t>
            </a:r>
            <a:r>
              <a:rPr spc="320" dirty="0"/>
              <a:t> </a:t>
            </a:r>
            <a:r>
              <a:rPr spc="220" dirty="0"/>
              <a:t>effective</a:t>
            </a:r>
            <a:r>
              <a:rPr spc="290" dirty="0"/>
              <a:t> </a:t>
            </a:r>
            <a:r>
              <a:rPr spc="245" dirty="0"/>
              <a:t>crisis</a:t>
            </a:r>
            <a:r>
              <a:rPr spc="305" dirty="0"/>
              <a:t> </a:t>
            </a:r>
            <a:r>
              <a:rPr spc="290" dirty="0"/>
              <a:t>management…</a:t>
            </a:r>
          </a:p>
        </p:txBody>
      </p:sp>
      <p:sp>
        <p:nvSpPr>
          <p:cNvPr id="3" name="object 3"/>
          <p:cNvSpPr/>
          <p:nvPr/>
        </p:nvSpPr>
        <p:spPr>
          <a:xfrm>
            <a:off x="3760342" y="1219453"/>
            <a:ext cx="1623695" cy="1055370"/>
          </a:xfrm>
          <a:custGeom>
            <a:avLst/>
            <a:gdLst/>
            <a:ahLst/>
            <a:cxnLst/>
            <a:rect l="l" t="t" r="r" b="b"/>
            <a:pathLst>
              <a:path w="1623695" h="1055370">
                <a:moveTo>
                  <a:pt x="1447546" y="0"/>
                </a:moveTo>
                <a:lnTo>
                  <a:pt x="175768" y="0"/>
                </a:lnTo>
                <a:lnTo>
                  <a:pt x="129057" y="6282"/>
                </a:lnTo>
                <a:lnTo>
                  <a:pt x="87074" y="24012"/>
                </a:lnTo>
                <a:lnTo>
                  <a:pt x="51498" y="51514"/>
                </a:lnTo>
                <a:lnTo>
                  <a:pt x="24007" y="87112"/>
                </a:lnTo>
                <a:lnTo>
                  <a:pt x="6281" y="129131"/>
                </a:lnTo>
                <a:lnTo>
                  <a:pt x="0" y="175895"/>
                </a:lnTo>
                <a:lnTo>
                  <a:pt x="0" y="879348"/>
                </a:lnTo>
                <a:lnTo>
                  <a:pt x="6281" y="926111"/>
                </a:lnTo>
                <a:lnTo>
                  <a:pt x="24007" y="968130"/>
                </a:lnTo>
                <a:lnTo>
                  <a:pt x="51498" y="1003728"/>
                </a:lnTo>
                <a:lnTo>
                  <a:pt x="87074" y="1031230"/>
                </a:lnTo>
                <a:lnTo>
                  <a:pt x="129057" y="1048960"/>
                </a:lnTo>
                <a:lnTo>
                  <a:pt x="175768" y="1055243"/>
                </a:lnTo>
                <a:lnTo>
                  <a:pt x="1447546" y="1055243"/>
                </a:lnTo>
                <a:lnTo>
                  <a:pt x="1494256" y="1048960"/>
                </a:lnTo>
                <a:lnTo>
                  <a:pt x="1536239" y="1031230"/>
                </a:lnTo>
                <a:lnTo>
                  <a:pt x="1571815" y="1003728"/>
                </a:lnTo>
                <a:lnTo>
                  <a:pt x="1599306" y="968130"/>
                </a:lnTo>
                <a:lnTo>
                  <a:pt x="1617032" y="926111"/>
                </a:lnTo>
                <a:lnTo>
                  <a:pt x="1623314" y="879348"/>
                </a:lnTo>
                <a:lnTo>
                  <a:pt x="1623314" y="175895"/>
                </a:lnTo>
                <a:lnTo>
                  <a:pt x="1617032" y="129131"/>
                </a:lnTo>
                <a:lnTo>
                  <a:pt x="1599306" y="87112"/>
                </a:lnTo>
                <a:lnTo>
                  <a:pt x="1571815" y="51514"/>
                </a:lnTo>
                <a:lnTo>
                  <a:pt x="1536239" y="24012"/>
                </a:lnTo>
                <a:lnTo>
                  <a:pt x="1494256" y="6282"/>
                </a:lnTo>
                <a:lnTo>
                  <a:pt x="1447546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88638" y="1453718"/>
            <a:ext cx="96520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>
              <a:lnSpc>
                <a:spcPts val="2014"/>
              </a:lnSpc>
              <a:spcBef>
                <a:spcPts val="100"/>
              </a:spcBef>
            </a:pP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cy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14"/>
              </a:lnSpc>
            </a:pPr>
            <a:r>
              <a:rPr sz="1800" spc="-15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800" spc="-95" dirty="0">
                <a:solidFill>
                  <a:srgbClr val="FFFFFF"/>
                </a:solidFill>
                <a:latin typeface="Trebuchet MS"/>
                <a:cs typeface="Trebuchet MS"/>
              </a:rPr>
              <a:t>eader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88483" y="1908048"/>
            <a:ext cx="2009139" cy="1832610"/>
            <a:chOff x="5388483" y="1908048"/>
            <a:chExt cx="2009139" cy="1832610"/>
          </a:xfrm>
        </p:grpSpPr>
        <p:sp>
          <p:nvSpPr>
            <p:cNvPr id="6" name="object 6"/>
            <p:cNvSpPr/>
            <p:nvPr/>
          </p:nvSpPr>
          <p:spPr>
            <a:xfrm>
              <a:off x="5394833" y="1914398"/>
              <a:ext cx="916940" cy="751205"/>
            </a:xfrm>
            <a:custGeom>
              <a:avLst/>
              <a:gdLst/>
              <a:ahLst/>
              <a:cxnLst/>
              <a:rect l="l" t="t" r="r" b="b"/>
              <a:pathLst>
                <a:path w="916939" h="751205">
                  <a:moveTo>
                    <a:pt x="0" y="0"/>
                  </a:moveTo>
                  <a:lnTo>
                    <a:pt x="46123" y="20219"/>
                  </a:lnTo>
                  <a:lnTo>
                    <a:pt x="91677" y="41500"/>
                  </a:lnTo>
                  <a:lnTo>
                    <a:pt x="136646" y="63828"/>
                  </a:lnTo>
                  <a:lnTo>
                    <a:pt x="181013" y="87191"/>
                  </a:lnTo>
                  <a:lnTo>
                    <a:pt x="224762" y="111574"/>
                  </a:lnTo>
                  <a:lnTo>
                    <a:pt x="267876" y="136965"/>
                  </a:lnTo>
                  <a:lnTo>
                    <a:pt x="310340" y="163350"/>
                  </a:lnTo>
                  <a:lnTo>
                    <a:pt x="352138" y="190716"/>
                  </a:lnTo>
                  <a:lnTo>
                    <a:pt x="393252" y="219049"/>
                  </a:lnTo>
                  <a:lnTo>
                    <a:pt x="433667" y="248337"/>
                  </a:lnTo>
                  <a:lnTo>
                    <a:pt x="473366" y="278565"/>
                  </a:lnTo>
                  <a:lnTo>
                    <a:pt x="512333" y="309721"/>
                  </a:lnTo>
                  <a:lnTo>
                    <a:pt x="550553" y="341791"/>
                  </a:lnTo>
                  <a:lnTo>
                    <a:pt x="588008" y="374761"/>
                  </a:lnTo>
                  <a:lnTo>
                    <a:pt x="624682" y="408620"/>
                  </a:lnTo>
                  <a:lnTo>
                    <a:pt x="660559" y="443352"/>
                  </a:lnTo>
                  <a:lnTo>
                    <a:pt x="695624" y="478945"/>
                  </a:lnTo>
                  <a:lnTo>
                    <a:pt x="729859" y="515385"/>
                  </a:lnTo>
                  <a:lnTo>
                    <a:pt x="763248" y="552660"/>
                  </a:lnTo>
                  <a:lnTo>
                    <a:pt x="795775" y="590755"/>
                  </a:lnTo>
                  <a:lnTo>
                    <a:pt x="827424" y="629658"/>
                  </a:lnTo>
                  <a:lnTo>
                    <a:pt x="858179" y="669355"/>
                  </a:lnTo>
                  <a:lnTo>
                    <a:pt x="888023" y="709833"/>
                  </a:lnTo>
                  <a:lnTo>
                    <a:pt x="916939" y="751077"/>
                  </a:lnTo>
                </a:path>
              </a:pathLst>
            </a:custGeom>
            <a:ln w="12700">
              <a:solidFill>
                <a:srgbClr val="717B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64276" y="2675382"/>
              <a:ext cx="1623695" cy="1055370"/>
            </a:xfrm>
            <a:custGeom>
              <a:avLst/>
              <a:gdLst/>
              <a:ahLst/>
              <a:cxnLst/>
              <a:rect l="l" t="t" r="r" b="b"/>
              <a:pathLst>
                <a:path w="1623695" h="1055370">
                  <a:moveTo>
                    <a:pt x="1447546" y="0"/>
                  </a:moveTo>
                  <a:lnTo>
                    <a:pt x="175768" y="0"/>
                  </a:lnTo>
                  <a:lnTo>
                    <a:pt x="129057" y="6282"/>
                  </a:lnTo>
                  <a:lnTo>
                    <a:pt x="87074" y="24012"/>
                  </a:lnTo>
                  <a:lnTo>
                    <a:pt x="51498" y="51514"/>
                  </a:lnTo>
                  <a:lnTo>
                    <a:pt x="24007" y="87112"/>
                  </a:lnTo>
                  <a:lnTo>
                    <a:pt x="6281" y="129131"/>
                  </a:lnTo>
                  <a:lnTo>
                    <a:pt x="0" y="175894"/>
                  </a:lnTo>
                  <a:lnTo>
                    <a:pt x="0" y="879347"/>
                  </a:lnTo>
                  <a:lnTo>
                    <a:pt x="6281" y="926111"/>
                  </a:lnTo>
                  <a:lnTo>
                    <a:pt x="24007" y="968130"/>
                  </a:lnTo>
                  <a:lnTo>
                    <a:pt x="51498" y="1003728"/>
                  </a:lnTo>
                  <a:lnTo>
                    <a:pt x="87074" y="1031230"/>
                  </a:lnTo>
                  <a:lnTo>
                    <a:pt x="129057" y="1048960"/>
                  </a:lnTo>
                  <a:lnTo>
                    <a:pt x="175768" y="1055242"/>
                  </a:lnTo>
                  <a:lnTo>
                    <a:pt x="1447546" y="1055242"/>
                  </a:lnTo>
                  <a:lnTo>
                    <a:pt x="1494256" y="1048960"/>
                  </a:lnTo>
                  <a:lnTo>
                    <a:pt x="1536239" y="1031230"/>
                  </a:lnTo>
                  <a:lnTo>
                    <a:pt x="1571815" y="1003728"/>
                  </a:lnTo>
                  <a:lnTo>
                    <a:pt x="1599306" y="968130"/>
                  </a:lnTo>
                  <a:lnTo>
                    <a:pt x="1617032" y="926111"/>
                  </a:lnTo>
                  <a:lnTo>
                    <a:pt x="1623314" y="879347"/>
                  </a:lnTo>
                  <a:lnTo>
                    <a:pt x="1623314" y="175894"/>
                  </a:lnTo>
                  <a:lnTo>
                    <a:pt x="1617032" y="129131"/>
                  </a:lnTo>
                  <a:lnTo>
                    <a:pt x="1599306" y="87112"/>
                  </a:lnTo>
                  <a:lnTo>
                    <a:pt x="1571815" y="51514"/>
                  </a:lnTo>
                  <a:lnTo>
                    <a:pt x="1536239" y="24012"/>
                  </a:lnTo>
                  <a:lnTo>
                    <a:pt x="1494256" y="6282"/>
                  </a:lnTo>
                  <a:lnTo>
                    <a:pt x="1447546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64276" y="2675382"/>
              <a:ext cx="1623695" cy="1055370"/>
            </a:xfrm>
            <a:custGeom>
              <a:avLst/>
              <a:gdLst/>
              <a:ahLst/>
              <a:cxnLst/>
              <a:rect l="l" t="t" r="r" b="b"/>
              <a:pathLst>
                <a:path w="1623695" h="1055370">
                  <a:moveTo>
                    <a:pt x="0" y="175894"/>
                  </a:moveTo>
                  <a:lnTo>
                    <a:pt x="6281" y="129131"/>
                  </a:lnTo>
                  <a:lnTo>
                    <a:pt x="24007" y="87112"/>
                  </a:lnTo>
                  <a:lnTo>
                    <a:pt x="51498" y="51514"/>
                  </a:lnTo>
                  <a:lnTo>
                    <a:pt x="87074" y="24012"/>
                  </a:lnTo>
                  <a:lnTo>
                    <a:pt x="129057" y="6282"/>
                  </a:lnTo>
                  <a:lnTo>
                    <a:pt x="175768" y="0"/>
                  </a:lnTo>
                  <a:lnTo>
                    <a:pt x="1447546" y="0"/>
                  </a:lnTo>
                  <a:lnTo>
                    <a:pt x="1494256" y="6282"/>
                  </a:lnTo>
                  <a:lnTo>
                    <a:pt x="1536239" y="24012"/>
                  </a:lnTo>
                  <a:lnTo>
                    <a:pt x="1571815" y="51514"/>
                  </a:lnTo>
                  <a:lnTo>
                    <a:pt x="1599306" y="87112"/>
                  </a:lnTo>
                  <a:lnTo>
                    <a:pt x="1617032" y="129131"/>
                  </a:lnTo>
                  <a:lnTo>
                    <a:pt x="1623314" y="175894"/>
                  </a:lnTo>
                  <a:lnTo>
                    <a:pt x="1623314" y="879347"/>
                  </a:lnTo>
                  <a:lnTo>
                    <a:pt x="1617032" y="926111"/>
                  </a:lnTo>
                  <a:lnTo>
                    <a:pt x="1599306" y="968130"/>
                  </a:lnTo>
                  <a:lnTo>
                    <a:pt x="1571815" y="1003728"/>
                  </a:lnTo>
                  <a:lnTo>
                    <a:pt x="1536239" y="1031230"/>
                  </a:lnTo>
                  <a:lnTo>
                    <a:pt x="1494256" y="1048960"/>
                  </a:lnTo>
                  <a:lnTo>
                    <a:pt x="1447546" y="1055242"/>
                  </a:lnTo>
                  <a:lnTo>
                    <a:pt x="175768" y="1055242"/>
                  </a:lnTo>
                  <a:lnTo>
                    <a:pt x="129057" y="1048960"/>
                  </a:lnTo>
                  <a:lnTo>
                    <a:pt x="87074" y="1031230"/>
                  </a:lnTo>
                  <a:lnTo>
                    <a:pt x="51498" y="1003728"/>
                  </a:lnTo>
                  <a:lnTo>
                    <a:pt x="24007" y="968130"/>
                  </a:lnTo>
                  <a:lnTo>
                    <a:pt x="6281" y="926111"/>
                  </a:lnTo>
                  <a:lnTo>
                    <a:pt x="0" y="879347"/>
                  </a:lnTo>
                  <a:lnTo>
                    <a:pt x="0" y="175894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886069" y="2910281"/>
            <a:ext cx="1381125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2014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Crisis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2014"/>
              </a:lnSpc>
            </a:pP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es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team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989321" y="3737736"/>
            <a:ext cx="1696085" cy="2358390"/>
            <a:chOff x="4989321" y="3737736"/>
            <a:chExt cx="1696085" cy="2358390"/>
          </a:xfrm>
        </p:grpSpPr>
        <p:sp>
          <p:nvSpPr>
            <p:cNvPr id="11" name="object 11"/>
            <p:cNvSpPr/>
            <p:nvPr/>
          </p:nvSpPr>
          <p:spPr>
            <a:xfrm>
              <a:off x="6327139" y="3744086"/>
              <a:ext cx="352425" cy="1276350"/>
            </a:xfrm>
            <a:custGeom>
              <a:avLst/>
              <a:gdLst/>
              <a:ahLst/>
              <a:cxnLst/>
              <a:rect l="l" t="t" r="r" b="b"/>
              <a:pathLst>
                <a:path w="352425" h="1276350">
                  <a:moveTo>
                    <a:pt x="348995" y="0"/>
                  </a:moveTo>
                  <a:lnTo>
                    <a:pt x="351021" y="50172"/>
                  </a:lnTo>
                  <a:lnTo>
                    <a:pt x="351850" y="100288"/>
                  </a:lnTo>
                  <a:lnTo>
                    <a:pt x="351490" y="150328"/>
                  </a:lnTo>
                  <a:lnTo>
                    <a:pt x="349944" y="200272"/>
                  </a:lnTo>
                  <a:lnTo>
                    <a:pt x="347220" y="250100"/>
                  </a:lnTo>
                  <a:lnTo>
                    <a:pt x="343322" y="299790"/>
                  </a:lnTo>
                  <a:lnTo>
                    <a:pt x="338255" y="349324"/>
                  </a:lnTo>
                  <a:lnTo>
                    <a:pt x="332026" y="398680"/>
                  </a:lnTo>
                  <a:lnTo>
                    <a:pt x="324640" y="447839"/>
                  </a:lnTo>
                  <a:lnTo>
                    <a:pt x="316101" y="496780"/>
                  </a:lnTo>
                  <a:lnTo>
                    <a:pt x="306416" y="545483"/>
                  </a:lnTo>
                  <a:lnTo>
                    <a:pt x="295591" y="593928"/>
                  </a:lnTo>
                  <a:lnTo>
                    <a:pt x="283629" y="642094"/>
                  </a:lnTo>
                  <a:lnTo>
                    <a:pt x="270538" y="689962"/>
                  </a:lnTo>
                  <a:lnTo>
                    <a:pt x="256322" y="737511"/>
                  </a:lnTo>
                  <a:lnTo>
                    <a:pt x="240987" y="784720"/>
                  </a:lnTo>
                  <a:lnTo>
                    <a:pt x="224538" y="831570"/>
                  </a:lnTo>
                  <a:lnTo>
                    <a:pt x="206981" y="878040"/>
                  </a:lnTo>
                  <a:lnTo>
                    <a:pt x="188322" y="924110"/>
                  </a:lnTo>
                  <a:lnTo>
                    <a:pt x="168565" y="969760"/>
                  </a:lnTo>
                  <a:lnTo>
                    <a:pt x="147716" y="1014969"/>
                  </a:lnTo>
                  <a:lnTo>
                    <a:pt x="125780" y="1059718"/>
                  </a:lnTo>
                  <a:lnTo>
                    <a:pt x="102764" y="1103986"/>
                  </a:lnTo>
                  <a:lnTo>
                    <a:pt x="78673" y="1147752"/>
                  </a:lnTo>
                  <a:lnTo>
                    <a:pt x="53511" y="1190997"/>
                  </a:lnTo>
                  <a:lnTo>
                    <a:pt x="27285" y="1233700"/>
                  </a:lnTo>
                  <a:lnTo>
                    <a:pt x="0" y="1275842"/>
                  </a:lnTo>
                </a:path>
              </a:pathLst>
            </a:custGeom>
            <a:ln w="12700">
              <a:solidFill>
                <a:srgbClr val="717B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98846" y="5031231"/>
              <a:ext cx="1623695" cy="1055370"/>
            </a:xfrm>
            <a:custGeom>
              <a:avLst/>
              <a:gdLst/>
              <a:ahLst/>
              <a:cxnLst/>
              <a:rect l="l" t="t" r="r" b="b"/>
              <a:pathLst>
                <a:path w="1623695" h="1055370">
                  <a:moveTo>
                    <a:pt x="1447418" y="0"/>
                  </a:moveTo>
                  <a:lnTo>
                    <a:pt x="175767" y="0"/>
                  </a:lnTo>
                  <a:lnTo>
                    <a:pt x="129057" y="6282"/>
                  </a:lnTo>
                  <a:lnTo>
                    <a:pt x="87074" y="24012"/>
                  </a:lnTo>
                  <a:lnTo>
                    <a:pt x="51498" y="51514"/>
                  </a:lnTo>
                  <a:lnTo>
                    <a:pt x="24007" y="87112"/>
                  </a:lnTo>
                  <a:lnTo>
                    <a:pt x="6281" y="129131"/>
                  </a:lnTo>
                  <a:lnTo>
                    <a:pt x="0" y="175895"/>
                  </a:lnTo>
                  <a:lnTo>
                    <a:pt x="0" y="879309"/>
                  </a:lnTo>
                  <a:lnTo>
                    <a:pt x="6281" y="926062"/>
                  </a:lnTo>
                  <a:lnTo>
                    <a:pt x="24007" y="968074"/>
                  </a:lnTo>
                  <a:lnTo>
                    <a:pt x="51498" y="1003668"/>
                  </a:lnTo>
                  <a:lnTo>
                    <a:pt x="87074" y="1031168"/>
                  </a:lnTo>
                  <a:lnTo>
                    <a:pt x="129057" y="1048897"/>
                  </a:lnTo>
                  <a:lnTo>
                    <a:pt x="175767" y="1055179"/>
                  </a:lnTo>
                  <a:lnTo>
                    <a:pt x="1447418" y="1055179"/>
                  </a:lnTo>
                  <a:lnTo>
                    <a:pt x="1494182" y="1048897"/>
                  </a:lnTo>
                  <a:lnTo>
                    <a:pt x="1536201" y="1031168"/>
                  </a:lnTo>
                  <a:lnTo>
                    <a:pt x="1571799" y="1003668"/>
                  </a:lnTo>
                  <a:lnTo>
                    <a:pt x="1599301" y="968074"/>
                  </a:lnTo>
                  <a:lnTo>
                    <a:pt x="1617031" y="926062"/>
                  </a:lnTo>
                  <a:lnTo>
                    <a:pt x="1623313" y="879309"/>
                  </a:lnTo>
                  <a:lnTo>
                    <a:pt x="1623313" y="175895"/>
                  </a:lnTo>
                  <a:lnTo>
                    <a:pt x="1617031" y="129131"/>
                  </a:lnTo>
                  <a:lnTo>
                    <a:pt x="1599301" y="87112"/>
                  </a:lnTo>
                  <a:lnTo>
                    <a:pt x="1571799" y="51514"/>
                  </a:lnTo>
                  <a:lnTo>
                    <a:pt x="1536201" y="24012"/>
                  </a:lnTo>
                  <a:lnTo>
                    <a:pt x="1494182" y="6282"/>
                  </a:lnTo>
                  <a:lnTo>
                    <a:pt x="1447418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98846" y="5031231"/>
              <a:ext cx="1623695" cy="1055370"/>
            </a:xfrm>
            <a:custGeom>
              <a:avLst/>
              <a:gdLst/>
              <a:ahLst/>
              <a:cxnLst/>
              <a:rect l="l" t="t" r="r" b="b"/>
              <a:pathLst>
                <a:path w="1623695" h="1055370">
                  <a:moveTo>
                    <a:pt x="0" y="175895"/>
                  </a:moveTo>
                  <a:lnTo>
                    <a:pt x="6281" y="129131"/>
                  </a:lnTo>
                  <a:lnTo>
                    <a:pt x="24007" y="87112"/>
                  </a:lnTo>
                  <a:lnTo>
                    <a:pt x="51498" y="51514"/>
                  </a:lnTo>
                  <a:lnTo>
                    <a:pt x="87074" y="24012"/>
                  </a:lnTo>
                  <a:lnTo>
                    <a:pt x="129057" y="6282"/>
                  </a:lnTo>
                  <a:lnTo>
                    <a:pt x="175767" y="0"/>
                  </a:lnTo>
                  <a:lnTo>
                    <a:pt x="1447418" y="0"/>
                  </a:lnTo>
                  <a:lnTo>
                    <a:pt x="1494182" y="6282"/>
                  </a:lnTo>
                  <a:lnTo>
                    <a:pt x="1536201" y="24012"/>
                  </a:lnTo>
                  <a:lnTo>
                    <a:pt x="1571799" y="51514"/>
                  </a:lnTo>
                  <a:lnTo>
                    <a:pt x="1599301" y="87112"/>
                  </a:lnTo>
                  <a:lnTo>
                    <a:pt x="1617031" y="129131"/>
                  </a:lnTo>
                  <a:lnTo>
                    <a:pt x="1623313" y="175895"/>
                  </a:lnTo>
                  <a:lnTo>
                    <a:pt x="1623313" y="879309"/>
                  </a:lnTo>
                  <a:lnTo>
                    <a:pt x="1617031" y="926062"/>
                  </a:lnTo>
                  <a:lnTo>
                    <a:pt x="1599301" y="968074"/>
                  </a:lnTo>
                  <a:lnTo>
                    <a:pt x="1571799" y="1003668"/>
                  </a:lnTo>
                  <a:lnTo>
                    <a:pt x="1536201" y="1031168"/>
                  </a:lnTo>
                  <a:lnTo>
                    <a:pt x="1494182" y="1048897"/>
                  </a:lnTo>
                  <a:lnTo>
                    <a:pt x="1447418" y="1055179"/>
                  </a:lnTo>
                  <a:lnTo>
                    <a:pt x="175767" y="1055179"/>
                  </a:lnTo>
                  <a:lnTo>
                    <a:pt x="129057" y="1048897"/>
                  </a:lnTo>
                  <a:lnTo>
                    <a:pt x="87074" y="1031168"/>
                  </a:lnTo>
                  <a:lnTo>
                    <a:pt x="51498" y="1003668"/>
                  </a:lnTo>
                  <a:lnTo>
                    <a:pt x="24007" y="968074"/>
                  </a:lnTo>
                  <a:lnTo>
                    <a:pt x="6281" y="926062"/>
                  </a:lnTo>
                  <a:lnTo>
                    <a:pt x="0" y="879309"/>
                  </a:lnTo>
                  <a:lnTo>
                    <a:pt x="0" y="17589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11826" y="5028387"/>
            <a:ext cx="1200785" cy="1017269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065" marR="5080" indent="-635" algn="ctr">
              <a:lnSpc>
                <a:spcPct val="87100"/>
              </a:lnSpc>
              <a:spcBef>
                <a:spcPts val="380"/>
              </a:spcBef>
            </a:pPr>
            <a:r>
              <a:rPr sz="1800" spc="-185" dirty="0">
                <a:solidFill>
                  <a:srgbClr val="FFFFFF"/>
                </a:solidFill>
                <a:latin typeface="Verdana"/>
                <a:cs typeface="Verdana"/>
              </a:rPr>
              <a:t>Institution’s </a:t>
            </a:r>
            <a:r>
              <a:rPr sz="18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crisis 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age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me</a:t>
            </a:r>
            <a:r>
              <a:rPr sz="1800" spc="-9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t  </a:t>
            </a:r>
            <a:r>
              <a:rPr sz="1800" spc="-130" dirty="0">
                <a:solidFill>
                  <a:srgbClr val="FFFFFF"/>
                </a:solidFill>
                <a:latin typeface="Trebuchet MS"/>
                <a:cs typeface="Trebuchet MS"/>
              </a:rPr>
              <a:t>plan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28875" y="5021707"/>
            <a:ext cx="2569210" cy="1074420"/>
            <a:chOff x="2428875" y="5021707"/>
            <a:chExt cx="2569210" cy="1074420"/>
          </a:xfrm>
        </p:grpSpPr>
        <p:sp>
          <p:nvSpPr>
            <p:cNvPr id="16" name="object 16"/>
            <p:cNvSpPr/>
            <p:nvPr/>
          </p:nvSpPr>
          <p:spPr>
            <a:xfrm>
              <a:off x="4236211" y="5919089"/>
              <a:ext cx="755015" cy="42545"/>
            </a:xfrm>
            <a:custGeom>
              <a:avLst/>
              <a:gdLst/>
              <a:ahLst/>
              <a:cxnLst/>
              <a:rect l="l" t="t" r="r" b="b"/>
              <a:pathLst>
                <a:path w="755014" h="42545">
                  <a:moveTo>
                    <a:pt x="755014" y="0"/>
                  </a:moveTo>
                  <a:lnTo>
                    <a:pt x="705190" y="9494"/>
                  </a:lnTo>
                  <a:lnTo>
                    <a:pt x="655198" y="17778"/>
                  </a:lnTo>
                  <a:lnTo>
                    <a:pt x="605060" y="24853"/>
                  </a:lnTo>
                  <a:lnTo>
                    <a:pt x="554798" y="30716"/>
                  </a:lnTo>
                  <a:lnTo>
                    <a:pt x="504434" y="35369"/>
                  </a:lnTo>
                  <a:lnTo>
                    <a:pt x="453990" y="38810"/>
                  </a:lnTo>
                  <a:lnTo>
                    <a:pt x="403488" y="41040"/>
                  </a:lnTo>
                  <a:lnTo>
                    <a:pt x="352949" y="42057"/>
                  </a:lnTo>
                  <a:lnTo>
                    <a:pt x="302396" y="41862"/>
                  </a:lnTo>
                  <a:lnTo>
                    <a:pt x="251850" y="40453"/>
                  </a:lnTo>
                  <a:lnTo>
                    <a:pt x="201334" y="37831"/>
                  </a:lnTo>
                  <a:lnTo>
                    <a:pt x="150868" y="33996"/>
                  </a:lnTo>
                  <a:lnTo>
                    <a:pt x="100476" y="28946"/>
                  </a:lnTo>
                  <a:lnTo>
                    <a:pt x="50179" y="22681"/>
                  </a:lnTo>
                  <a:lnTo>
                    <a:pt x="0" y="15201"/>
                  </a:lnTo>
                </a:path>
              </a:pathLst>
            </a:custGeom>
            <a:ln w="12700">
              <a:solidFill>
                <a:srgbClr val="717B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38400" y="5031232"/>
              <a:ext cx="1790700" cy="1055370"/>
            </a:xfrm>
            <a:custGeom>
              <a:avLst/>
              <a:gdLst/>
              <a:ahLst/>
              <a:cxnLst/>
              <a:rect l="l" t="t" r="r" b="b"/>
              <a:pathLst>
                <a:path w="1790700" h="1055370">
                  <a:moveTo>
                    <a:pt x="1614297" y="0"/>
                  </a:moveTo>
                  <a:lnTo>
                    <a:pt x="175894" y="0"/>
                  </a:lnTo>
                  <a:lnTo>
                    <a:pt x="129131" y="6282"/>
                  </a:lnTo>
                  <a:lnTo>
                    <a:pt x="87112" y="24012"/>
                  </a:lnTo>
                  <a:lnTo>
                    <a:pt x="51514" y="51514"/>
                  </a:lnTo>
                  <a:lnTo>
                    <a:pt x="24012" y="87112"/>
                  </a:lnTo>
                  <a:lnTo>
                    <a:pt x="6282" y="129131"/>
                  </a:lnTo>
                  <a:lnTo>
                    <a:pt x="0" y="175895"/>
                  </a:lnTo>
                  <a:lnTo>
                    <a:pt x="0" y="879309"/>
                  </a:lnTo>
                  <a:lnTo>
                    <a:pt x="6282" y="926062"/>
                  </a:lnTo>
                  <a:lnTo>
                    <a:pt x="24012" y="968074"/>
                  </a:lnTo>
                  <a:lnTo>
                    <a:pt x="51514" y="1003668"/>
                  </a:lnTo>
                  <a:lnTo>
                    <a:pt x="87112" y="1031168"/>
                  </a:lnTo>
                  <a:lnTo>
                    <a:pt x="129131" y="1048897"/>
                  </a:lnTo>
                  <a:lnTo>
                    <a:pt x="175894" y="1055179"/>
                  </a:lnTo>
                  <a:lnTo>
                    <a:pt x="1614297" y="1055179"/>
                  </a:lnTo>
                  <a:lnTo>
                    <a:pt x="1661060" y="1048897"/>
                  </a:lnTo>
                  <a:lnTo>
                    <a:pt x="1703079" y="1031168"/>
                  </a:lnTo>
                  <a:lnTo>
                    <a:pt x="1738677" y="1003668"/>
                  </a:lnTo>
                  <a:lnTo>
                    <a:pt x="1766179" y="968074"/>
                  </a:lnTo>
                  <a:lnTo>
                    <a:pt x="1783909" y="926062"/>
                  </a:lnTo>
                  <a:lnTo>
                    <a:pt x="1790191" y="879309"/>
                  </a:lnTo>
                  <a:lnTo>
                    <a:pt x="1790191" y="175895"/>
                  </a:lnTo>
                  <a:lnTo>
                    <a:pt x="1783909" y="129131"/>
                  </a:lnTo>
                  <a:lnTo>
                    <a:pt x="1766179" y="87112"/>
                  </a:lnTo>
                  <a:lnTo>
                    <a:pt x="1738677" y="51514"/>
                  </a:lnTo>
                  <a:lnTo>
                    <a:pt x="1703079" y="24012"/>
                  </a:lnTo>
                  <a:lnTo>
                    <a:pt x="1661060" y="6282"/>
                  </a:lnTo>
                  <a:lnTo>
                    <a:pt x="1614297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38400" y="5031232"/>
              <a:ext cx="1790700" cy="1055370"/>
            </a:xfrm>
            <a:custGeom>
              <a:avLst/>
              <a:gdLst/>
              <a:ahLst/>
              <a:cxnLst/>
              <a:rect l="l" t="t" r="r" b="b"/>
              <a:pathLst>
                <a:path w="1790700" h="1055370">
                  <a:moveTo>
                    <a:pt x="0" y="175895"/>
                  </a:moveTo>
                  <a:lnTo>
                    <a:pt x="6282" y="129131"/>
                  </a:lnTo>
                  <a:lnTo>
                    <a:pt x="24012" y="87112"/>
                  </a:lnTo>
                  <a:lnTo>
                    <a:pt x="51514" y="51514"/>
                  </a:lnTo>
                  <a:lnTo>
                    <a:pt x="87112" y="24012"/>
                  </a:lnTo>
                  <a:lnTo>
                    <a:pt x="129131" y="6282"/>
                  </a:lnTo>
                  <a:lnTo>
                    <a:pt x="175894" y="0"/>
                  </a:lnTo>
                  <a:lnTo>
                    <a:pt x="1614297" y="0"/>
                  </a:lnTo>
                  <a:lnTo>
                    <a:pt x="1661060" y="6282"/>
                  </a:lnTo>
                  <a:lnTo>
                    <a:pt x="1703079" y="24012"/>
                  </a:lnTo>
                  <a:lnTo>
                    <a:pt x="1738677" y="51514"/>
                  </a:lnTo>
                  <a:lnTo>
                    <a:pt x="1766179" y="87112"/>
                  </a:lnTo>
                  <a:lnTo>
                    <a:pt x="1783909" y="129131"/>
                  </a:lnTo>
                  <a:lnTo>
                    <a:pt x="1790191" y="175895"/>
                  </a:lnTo>
                  <a:lnTo>
                    <a:pt x="1790191" y="879309"/>
                  </a:lnTo>
                  <a:lnTo>
                    <a:pt x="1783909" y="926062"/>
                  </a:lnTo>
                  <a:lnTo>
                    <a:pt x="1766179" y="968074"/>
                  </a:lnTo>
                  <a:lnTo>
                    <a:pt x="1738677" y="1003668"/>
                  </a:lnTo>
                  <a:lnTo>
                    <a:pt x="1703079" y="1031168"/>
                  </a:lnTo>
                  <a:lnTo>
                    <a:pt x="1661060" y="1048897"/>
                  </a:lnTo>
                  <a:lnTo>
                    <a:pt x="1614297" y="1055179"/>
                  </a:lnTo>
                  <a:lnTo>
                    <a:pt x="175894" y="1055179"/>
                  </a:lnTo>
                  <a:lnTo>
                    <a:pt x="129131" y="1048897"/>
                  </a:lnTo>
                  <a:lnTo>
                    <a:pt x="87112" y="1031168"/>
                  </a:lnTo>
                  <a:lnTo>
                    <a:pt x="51514" y="1003668"/>
                  </a:lnTo>
                  <a:lnTo>
                    <a:pt x="24012" y="968074"/>
                  </a:lnTo>
                  <a:lnTo>
                    <a:pt x="6282" y="926062"/>
                  </a:lnTo>
                  <a:lnTo>
                    <a:pt x="0" y="879309"/>
                  </a:lnTo>
                  <a:lnTo>
                    <a:pt x="0" y="17589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580258" y="5386527"/>
            <a:ext cx="15049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125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un</a:t>
            </a:r>
            <a:r>
              <a:rPr sz="1800" spc="-13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145" dirty="0">
                <a:solidFill>
                  <a:srgbClr val="FFFFFF"/>
                </a:solidFill>
                <a:latin typeface="Trebuchet MS"/>
                <a:cs typeface="Trebuchet MS"/>
              </a:rPr>
              <a:t>cat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756410" y="2675382"/>
            <a:ext cx="1623695" cy="2351405"/>
            <a:chOff x="1756410" y="2675382"/>
            <a:chExt cx="1623695" cy="2351405"/>
          </a:xfrm>
        </p:grpSpPr>
        <p:sp>
          <p:nvSpPr>
            <p:cNvPr id="21" name="object 21"/>
            <p:cNvSpPr/>
            <p:nvPr/>
          </p:nvSpPr>
          <p:spPr>
            <a:xfrm>
              <a:off x="2465009" y="3744087"/>
              <a:ext cx="352425" cy="1276350"/>
            </a:xfrm>
            <a:custGeom>
              <a:avLst/>
              <a:gdLst/>
              <a:ahLst/>
              <a:cxnLst/>
              <a:rect l="l" t="t" r="r" b="b"/>
              <a:pathLst>
                <a:path w="352425" h="1276350">
                  <a:moveTo>
                    <a:pt x="351850" y="1275842"/>
                  </a:moveTo>
                  <a:lnTo>
                    <a:pt x="324565" y="1233700"/>
                  </a:lnTo>
                  <a:lnTo>
                    <a:pt x="298339" y="1190997"/>
                  </a:lnTo>
                  <a:lnTo>
                    <a:pt x="273177" y="1147752"/>
                  </a:lnTo>
                  <a:lnTo>
                    <a:pt x="249085" y="1103986"/>
                  </a:lnTo>
                  <a:lnTo>
                    <a:pt x="226069" y="1059718"/>
                  </a:lnTo>
                  <a:lnTo>
                    <a:pt x="204134" y="1014969"/>
                  </a:lnTo>
                  <a:lnTo>
                    <a:pt x="183285" y="969760"/>
                  </a:lnTo>
                  <a:lnTo>
                    <a:pt x="163528" y="924110"/>
                  </a:lnTo>
                  <a:lnTo>
                    <a:pt x="144868" y="878040"/>
                  </a:lnTo>
                  <a:lnTo>
                    <a:pt x="127311" y="831570"/>
                  </a:lnTo>
                  <a:lnTo>
                    <a:pt x="110863" y="784720"/>
                  </a:lnTo>
                  <a:lnTo>
                    <a:pt x="95528" y="737511"/>
                  </a:lnTo>
                  <a:lnTo>
                    <a:pt x="81312" y="689962"/>
                  </a:lnTo>
                  <a:lnTo>
                    <a:pt x="68220" y="642094"/>
                  </a:lnTo>
                  <a:lnTo>
                    <a:pt x="56259" y="593928"/>
                  </a:lnTo>
                  <a:lnTo>
                    <a:pt x="45433" y="545483"/>
                  </a:lnTo>
                  <a:lnTo>
                    <a:pt x="35748" y="496780"/>
                  </a:lnTo>
                  <a:lnTo>
                    <a:pt x="27210" y="447839"/>
                  </a:lnTo>
                  <a:lnTo>
                    <a:pt x="19823" y="398680"/>
                  </a:lnTo>
                  <a:lnTo>
                    <a:pt x="13594" y="349324"/>
                  </a:lnTo>
                  <a:lnTo>
                    <a:pt x="8528" y="299790"/>
                  </a:lnTo>
                  <a:lnTo>
                    <a:pt x="4630" y="250100"/>
                  </a:lnTo>
                  <a:lnTo>
                    <a:pt x="1905" y="200272"/>
                  </a:lnTo>
                  <a:lnTo>
                    <a:pt x="360" y="150328"/>
                  </a:lnTo>
                  <a:lnTo>
                    <a:pt x="0" y="100288"/>
                  </a:lnTo>
                  <a:lnTo>
                    <a:pt x="829" y="50172"/>
                  </a:lnTo>
                  <a:lnTo>
                    <a:pt x="2854" y="0"/>
                  </a:lnTo>
                </a:path>
              </a:pathLst>
            </a:custGeom>
            <a:ln w="12700">
              <a:solidFill>
                <a:srgbClr val="717B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56410" y="2675382"/>
              <a:ext cx="1623695" cy="1055370"/>
            </a:xfrm>
            <a:custGeom>
              <a:avLst/>
              <a:gdLst/>
              <a:ahLst/>
              <a:cxnLst/>
              <a:rect l="l" t="t" r="r" b="b"/>
              <a:pathLst>
                <a:path w="1623695" h="1055370">
                  <a:moveTo>
                    <a:pt x="1447545" y="0"/>
                  </a:moveTo>
                  <a:lnTo>
                    <a:pt x="175767" y="0"/>
                  </a:lnTo>
                  <a:lnTo>
                    <a:pt x="129057" y="6282"/>
                  </a:lnTo>
                  <a:lnTo>
                    <a:pt x="87074" y="24012"/>
                  </a:lnTo>
                  <a:lnTo>
                    <a:pt x="51498" y="51514"/>
                  </a:lnTo>
                  <a:lnTo>
                    <a:pt x="24007" y="87112"/>
                  </a:lnTo>
                  <a:lnTo>
                    <a:pt x="6281" y="129131"/>
                  </a:lnTo>
                  <a:lnTo>
                    <a:pt x="0" y="175894"/>
                  </a:lnTo>
                  <a:lnTo>
                    <a:pt x="0" y="879347"/>
                  </a:lnTo>
                  <a:lnTo>
                    <a:pt x="6281" y="926111"/>
                  </a:lnTo>
                  <a:lnTo>
                    <a:pt x="24007" y="968130"/>
                  </a:lnTo>
                  <a:lnTo>
                    <a:pt x="51498" y="1003728"/>
                  </a:lnTo>
                  <a:lnTo>
                    <a:pt x="87074" y="1031230"/>
                  </a:lnTo>
                  <a:lnTo>
                    <a:pt x="129057" y="1048960"/>
                  </a:lnTo>
                  <a:lnTo>
                    <a:pt x="175767" y="1055242"/>
                  </a:lnTo>
                  <a:lnTo>
                    <a:pt x="1447545" y="1055242"/>
                  </a:lnTo>
                  <a:lnTo>
                    <a:pt x="1494256" y="1048960"/>
                  </a:lnTo>
                  <a:lnTo>
                    <a:pt x="1536239" y="1031230"/>
                  </a:lnTo>
                  <a:lnTo>
                    <a:pt x="1571815" y="1003728"/>
                  </a:lnTo>
                  <a:lnTo>
                    <a:pt x="1599306" y="968130"/>
                  </a:lnTo>
                  <a:lnTo>
                    <a:pt x="1617032" y="926111"/>
                  </a:lnTo>
                  <a:lnTo>
                    <a:pt x="1623314" y="879347"/>
                  </a:lnTo>
                  <a:lnTo>
                    <a:pt x="1623314" y="175894"/>
                  </a:lnTo>
                  <a:lnTo>
                    <a:pt x="1617032" y="129131"/>
                  </a:lnTo>
                  <a:lnTo>
                    <a:pt x="1599306" y="87112"/>
                  </a:lnTo>
                  <a:lnTo>
                    <a:pt x="1571815" y="51514"/>
                  </a:lnTo>
                  <a:lnTo>
                    <a:pt x="1536239" y="24012"/>
                  </a:lnTo>
                  <a:lnTo>
                    <a:pt x="1494256" y="6282"/>
                  </a:lnTo>
                  <a:lnTo>
                    <a:pt x="1447545" y="0"/>
                  </a:lnTo>
                  <a:close/>
                </a:path>
              </a:pathLst>
            </a:custGeom>
            <a:solidFill>
              <a:srgbClr val="717B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875789" y="2861564"/>
            <a:ext cx="1385570" cy="6280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49860">
              <a:lnSpc>
                <a:spcPts val="2365"/>
              </a:lnSpc>
              <a:spcBef>
                <a:spcPts val="110"/>
              </a:spcBef>
            </a:pPr>
            <a:r>
              <a:rPr sz="2100" spc="-215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100" spc="-8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100" spc="-9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100" spc="-15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100" spc="-90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100" spc="-125" dirty="0">
                <a:solidFill>
                  <a:srgbClr val="FFFFFF"/>
                </a:solidFill>
                <a:latin typeface="Trebuchet MS"/>
                <a:cs typeface="Trebuchet MS"/>
              </a:rPr>
              <a:t>ng</a:t>
            </a:r>
            <a:r>
              <a:rPr sz="21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100" spc="-165" dirty="0">
                <a:solidFill>
                  <a:srgbClr val="FFFFFF"/>
                </a:solidFill>
                <a:latin typeface="Trebuchet MS"/>
                <a:cs typeface="Trebuchet MS"/>
              </a:rPr>
              <a:t>&amp;</a:t>
            </a:r>
            <a:endParaRPr sz="2100">
              <a:latin typeface="Trebuchet MS"/>
              <a:cs typeface="Trebuchet MS"/>
            </a:endParaRPr>
          </a:p>
          <a:p>
            <a:pPr marL="12700">
              <a:lnSpc>
                <a:spcPts val="2365"/>
              </a:lnSpc>
            </a:pPr>
            <a:r>
              <a:rPr sz="2100" spc="-135" dirty="0">
                <a:solidFill>
                  <a:srgbClr val="FFFFFF"/>
                </a:solidFill>
                <a:latin typeface="Trebuchet MS"/>
                <a:cs typeface="Trebuchet MS"/>
              </a:rPr>
              <a:t>maintenance</a:t>
            </a:r>
            <a:endParaRPr sz="210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32226" y="1914398"/>
            <a:ext cx="916940" cy="751205"/>
          </a:xfrm>
          <a:custGeom>
            <a:avLst/>
            <a:gdLst/>
            <a:ahLst/>
            <a:cxnLst/>
            <a:rect l="l" t="t" r="r" b="b"/>
            <a:pathLst>
              <a:path w="916939" h="751205">
                <a:moveTo>
                  <a:pt x="0" y="751077"/>
                </a:moveTo>
                <a:lnTo>
                  <a:pt x="28916" y="709833"/>
                </a:lnTo>
                <a:lnTo>
                  <a:pt x="58760" y="669355"/>
                </a:lnTo>
                <a:lnTo>
                  <a:pt x="89515" y="629658"/>
                </a:lnTo>
                <a:lnTo>
                  <a:pt x="121164" y="590755"/>
                </a:lnTo>
                <a:lnTo>
                  <a:pt x="153691" y="552660"/>
                </a:lnTo>
                <a:lnTo>
                  <a:pt x="187080" y="515385"/>
                </a:lnTo>
                <a:lnTo>
                  <a:pt x="221315" y="478945"/>
                </a:lnTo>
                <a:lnTo>
                  <a:pt x="256380" y="443352"/>
                </a:lnTo>
                <a:lnTo>
                  <a:pt x="292257" y="408620"/>
                </a:lnTo>
                <a:lnTo>
                  <a:pt x="328931" y="374761"/>
                </a:lnTo>
                <a:lnTo>
                  <a:pt x="366386" y="341791"/>
                </a:lnTo>
                <a:lnTo>
                  <a:pt x="404606" y="309721"/>
                </a:lnTo>
                <a:lnTo>
                  <a:pt x="443573" y="278565"/>
                </a:lnTo>
                <a:lnTo>
                  <a:pt x="483272" y="248337"/>
                </a:lnTo>
                <a:lnTo>
                  <a:pt x="523687" y="219049"/>
                </a:lnTo>
                <a:lnTo>
                  <a:pt x="564801" y="190716"/>
                </a:lnTo>
                <a:lnTo>
                  <a:pt x="606599" y="163350"/>
                </a:lnTo>
                <a:lnTo>
                  <a:pt x="649063" y="136965"/>
                </a:lnTo>
                <a:lnTo>
                  <a:pt x="692177" y="111574"/>
                </a:lnTo>
                <a:lnTo>
                  <a:pt x="735926" y="87191"/>
                </a:lnTo>
                <a:lnTo>
                  <a:pt x="780293" y="63828"/>
                </a:lnTo>
                <a:lnTo>
                  <a:pt x="825262" y="41500"/>
                </a:lnTo>
                <a:lnTo>
                  <a:pt x="870816" y="20219"/>
                </a:lnTo>
                <a:lnTo>
                  <a:pt x="916939" y="0"/>
                </a:lnTo>
              </a:path>
            </a:pathLst>
          </a:custGeom>
          <a:ln w="12700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70129"/>
            <a:ext cx="8861425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i="0" spc="295" dirty="0">
                <a:latin typeface="Cambria"/>
                <a:cs typeface="Cambria"/>
              </a:rPr>
              <a:t>PURPOSES</a:t>
            </a:r>
            <a:r>
              <a:rPr i="0" spc="285" dirty="0">
                <a:latin typeface="Cambria"/>
                <a:cs typeface="Cambria"/>
              </a:rPr>
              <a:t> </a:t>
            </a:r>
            <a:r>
              <a:rPr i="0" spc="340" dirty="0">
                <a:latin typeface="Cambria"/>
                <a:cs typeface="Cambria"/>
              </a:rPr>
              <a:t>OF</a:t>
            </a:r>
            <a:r>
              <a:rPr i="0" spc="325" dirty="0">
                <a:latin typeface="Cambria"/>
                <a:cs typeface="Cambria"/>
              </a:rPr>
              <a:t> </a:t>
            </a:r>
            <a:r>
              <a:rPr i="0" spc="275" dirty="0">
                <a:latin typeface="Cambria"/>
                <a:cs typeface="Cambria"/>
              </a:rPr>
              <a:t>GUIDANCE</a:t>
            </a:r>
            <a:r>
              <a:rPr i="0" spc="330" dirty="0">
                <a:latin typeface="Cambria"/>
                <a:cs typeface="Cambria"/>
              </a:rPr>
              <a:t> </a:t>
            </a:r>
            <a:r>
              <a:rPr i="0" spc="195" dirty="0">
                <a:latin typeface="Cambria"/>
                <a:cs typeface="Cambria"/>
              </a:rPr>
              <a:t>AND</a:t>
            </a:r>
            <a:r>
              <a:rPr i="0" spc="325" dirty="0">
                <a:latin typeface="Cambria"/>
                <a:cs typeface="Cambria"/>
              </a:rPr>
              <a:t> </a:t>
            </a:r>
            <a:r>
              <a:rPr i="0" spc="290" dirty="0">
                <a:latin typeface="Cambria"/>
                <a:cs typeface="Cambria"/>
              </a:rPr>
              <a:t>COUNSELLING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37160" y="1207008"/>
            <a:ext cx="8860790" cy="1614170"/>
            <a:chOff x="137160" y="1207008"/>
            <a:chExt cx="8860790" cy="16141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2143" y="1371600"/>
              <a:ext cx="7845552" cy="12893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60" y="1207008"/>
              <a:ext cx="1028700" cy="161391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2144" y="3040379"/>
            <a:ext cx="7845552" cy="128930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6124" y="1422654"/>
            <a:ext cx="6795770" cy="2600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Verdana"/>
              <a:buChar char="•"/>
              <a:tabLst>
                <a:tab pos="241300" algn="l"/>
              </a:tabLst>
            </a:pPr>
            <a:r>
              <a:rPr sz="2500" spc="-195" dirty="0">
                <a:latin typeface="Trebuchet MS"/>
                <a:cs typeface="Trebuchet MS"/>
              </a:rPr>
              <a:t>Effi</a:t>
            </a:r>
            <a:r>
              <a:rPr sz="2500" spc="-235" dirty="0">
                <a:latin typeface="Trebuchet MS"/>
                <a:cs typeface="Trebuchet MS"/>
              </a:rPr>
              <a:t>c</a:t>
            </a:r>
            <a:r>
              <a:rPr sz="2500" spc="-120" dirty="0">
                <a:latin typeface="Trebuchet MS"/>
                <a:cs typeface="Trebuchet MS"/>
              </a:rPr>
              <a:t>i</a:t>
            </a:r>
            <a:r>
              <a:rPr sz="2500" spc="-215" dirty="0">
                <a:latin typeface="Trebuchet MS"/>
                <a:cs typeface="Trebuchet MS"/>
              </a:rPr>
              <a:t>e</a:t>
            </a:r>
            <a:r>
              <a:rPr sz="2500" spc="-140" dirty="0">
                <a:latin typeface="Trebuchet MS"/>
                <a:cs typeface="Trebuchet MS"/>
              </a:rPr>
              <a:t>nt</a:t>
            </a:r>
            <a:r>
              <a:rPr sz="2500" spc="-100" dirty="0">
                <a:latin typeface="Trebuchet MS"/>
                <a:cs typeface="Trebuchet MS"/>
              </a:rPr>
              <a:t> </a:t>
            </a:r>
            <a:r>
              <a:rPr sz="2500" spc="-114" dirty="0">
                <a:latin typeface="Trebuchet MS"/>
                <a:cs typeface="Trebuchet MS"/>
              </a:rPr>
              <a:t>use</a:t>
            </a:r>
            <a:r>
              <a:rPr sz="2500" spc="-60" dirty="0">
                <a:latin typeface="Trebuchet MS"/>
                <a:cs typeface="Trebuchet MS"/>
              </a:rPr>
              <a:t> </a:t>
            </a:r>
            <a:r>
              <a:rPr sz="2500" spc="-135" dirty="0">
                <a:latin typeface="Trebuchet MS"/>
                <a:cs typeface="Trebuchet MS"/>
              </a:rPr>
              <a:t>of</a:t>
            </a:r>
            <a:r>
              <a:rPr sz="2500" spc="-40" dirty="0">
                <a:latin typeface="Trebuchet MS"/>
                <a:cs typeface="Trebuchet MS"/>
              </a:rPr>
              <a:t> 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-285" dirty="0">
                <a:latin typeface="Trebuchet MS"/>
                <a:cs typeface="Trebuchet MS"/>
              </a:rPr>
              <a:t>a</a:t>
            </a:r>
            <a:r>
              <a:rPr sz="2500" spc="-204" dirty="0">
                <a:latin typeface="Trebuchet MS"/>
                <a:cs typeface="Trebuchet MS"/>
              </a:rPr>
              <a:t>pa</a:t>
            </a:r>
            <a:r>
              <a:rPr sz="2500" spc="-190" dirty="0">
                <a:latin typeface="Trebuchet MS"/>
                <a:cs typeface="Trebuchet MS"/>
              </a:rPr>
              <a:t>bi</a:t>
            </a:r>
            <a:r>
              <a:rPr sz="2500" spc="-125" dirty="0">
                <a:latin typeface="Trebuchet MS"/>
                <a:cs typeface="Trebuchet MS"/>
              </a:rPr>
              <a:t>l</a:t>
            </a:r>
            <a:r>
              <a:rPr sz="2500" spc="-145" dirty="0">
                <a:latin typeface="Trebuchet MS"/>
                <a:cs typeface="Trebuchet MS"/>
              </a:rPr>
              <a:t>i</a:t>
            </a:r>
            <a:r>
              <a:rPr sz="2500" spc="-180" dirty="0">
                <a:latin typeface="Trebuchet MS"/>
                <a:cs typeface="Trebuchet MS"/>
              </a:rPr>
              <a:t>t</a:t>
            </a:r>
            <a:r>
              <a:rPr sz="2500" spc="-120" dirty="0">
                <a:latin typeface="Trebuchet MS"/>
                <a:cs typeface="Trebuchet MS"/>
              </a:rPr>
              <a:t>i</a:t>
            </a:r>
            <a:r>
              <a:rPr sz="2500" spc="-215" dirty="0">
                <a:latin typeface="Trebuchet MS"/>
                <a:cs typeface="Trebuchet MS"/>
              </a:rPr>
              <a:t>e</a:t>
            </a:r>
            <a:r>
              <a:rPr sz="2500" spc="-55" dirty="0">
                <a:latin typeface="Trebuchet MS"/>
                <a:cs typeface="Trebuchet MS"/>
              </a:rPr>
              <a:t>s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210" dirty="0">
                <a:latin typeface="Trebuchet MS"/>
                <a:cs typeface="Trebuchet MS"/>
              </a:rPr>
              <a:t>&amp;</a:t>
            </a:r>
            <a:r>
              <a:rPr sz="2500" spc="-60" dirty="0">
                <a:latin typeface="Trebuchet MS"/>
                <a:cs typeface="Trebuchet MS"/>
              </a:rPr>
              <a:t> </a:t>
            </a:r>
            <a:r>
              <a:rPr sz="2500" spc="-155" dirty="0">
                <a:latin typeface="Trebuchet MS"/>
                <a:cs typeface="Trebuchet MS"/>
              </a:rPr>
              <a:t>t</a:t>
            </a:r>
            <a:r>
              <a:rPr sz="2500" spc="-260" dirty="0">
                <a:latin typeface="Trebuchet MS"/>
                <a:cs typeface="Trebuchet MS"/>
              </a:rPr>
              <a:t>a</a:t>
            </a:r>
            <a:r>
              <a:rPr sz="2500" spc="-135" dirty="0">
                <a:latin typeface="Trebuchet MS"/>
                <a:cs typeface="Trebuchet MS"/>
              </a:rPr>
              <a:t>l</a:t>
            </a:r>
            <a:r>
              <a:rPr sz="2500" spc="-229" dirty="0">
                <a:latin typeface="Trebuchet MS"/>
                <a:cs typeface="Trebuchet MS"/>
              </a:rPr>
              <a:t>e</a:t>
            </a:r>
            <a:r>
              <a:rPr sz="2500" spc="-140" dirty="0">
                <a:latin typeface="Trebuchet MS"/>
                <a:cs typeface="Trebuchet MS"/>
              </a:rPr>
              <a:t>nt</a:t>
            </a:r>
            <a:endParaRPr sz="2500">
              <a:latin typeface="Trebuchet MS"/>
              <a:cs typeface="Trebuchet MS"/>
            </a:endParaRPr>
          </a:p>
          <a:p>
            <a:pPr marL="241300" marR="779780" indent="-228600">
              <a:lnSpc>
                <a:spcPts val="2590"/>
              </a:lnSpc>
              <a:spcBef>
                <a:spcPts val="475"/>
              </a:spcBef>
              <a:buFont typeface="Verdana"/>
              <a:buChar char="•"/>
              <a:tabLst>
                <a:tab pos="241300" algn="l"/>
              </a:tabLst>
            </a:pPr>
            <a:r>
              <a:rPr sz="2500" spc="-90" dirty="0">
                <a:latin typeface="Trebuchet MS"/>
                <a:cs typeface="Trebuchet MS"/>
              </a:rPr>
              <a:t>Promote</a:t>
            </a:r>
            <a:r>
              <a:rPr sz="2500" spc="-35" dirty="0">
                <a:latin typeface="Trebuchet MS"/>
                <a:cs typeface="Trebuchet MS"/>
              </a:rPr>
              <a:t> </a:t>
            </a:r>
            <a:r>
              <a:rPr sz="2500" spc="-150" dirty="0">
                <a:latin typeface="Trebuchet MS"/>
                <a:cs typeface="Trebuchet MS"/>
              </a:rPr>
              <a:t>the</a:t>
            </a:r>
            <a:r>
              <a:rPr sz="2500" spc="-75" dirty="0">
                <a:latin typeface="Trebuchet MS"/>
                <a:cs typeface="Trebuchet MS"/>
              </a:rPr>
              <a:t> </a:t>
            </a:r>
            <a:r>
              <a:rPr sz="2500" spc="-155" dirty="0">
                <a:latin typeface="Trebuchet MS"/>
                <a:cs typeface="Trebuchet MS"/>
              </a:rPr>
              <a:t>optimal</a:t>
            </a:r>
            <a:r>
              <a:rPr sz="2500" spc="-30" dirty="0">
                <a:latin typeface="Trebuchet MS"/>
                <a:cs typeface="Trebuchet MS"/>
              </a:rPr>
              <a:t> </a:t>
            </a:r>
            <a:r>
              <a:rPr sz="2500" spc="-114" dirty="0">
                <a:latin typeface="Trebuchet MS"/>
                <a:cs typeface="Trebuchet MS"/>
              </a:rPr>
              <a:t>personal</a:t>
            </a:r>
            <a:r>
              <a:rPr sz="2500" spc="-30" dirty="0">
                <a:latin typeface="Trebuchet MS"/>
                <a:cs typeface="Trebuchet MS"/>
              </a:rPr>
              <a:t> </a:t>
            </a:r>
            <a:r>
              <a:rPr sz="2500" spc="-210" dirty="0">
                <a:latin typeface="Trebuchet MS"/>
                <a:cs typeface="Trebuchet MS"/>
              </a:rPr>
              <a:t>&amp;</a:t>
            </a:r>
            <a:r>
              <a:rPr sz="2500" spc="-60" dirty="0">
                <a:latin typeface="Trebuchet MS"/>
                <a:cs typeface="Trebuchet MS"/>
              </a:rPr>
              <a:t> </a:t>
            </a:r>
            <a:r>
              <a:rPr sz="2500" spc="-125" dirty="0">
                <a:latin typeface="Trebuchet MS"/>
                <a:cs typeface="Trebuchet MS"/>
              </a:rPr>
              <a:t>professional </a:t>
            </a:r>
            <a:r>
              <a:rPr sz="2500" spc="-735" dirty="0">
                <a:latin typeface="Trebuchet MS"/>
                <a:cs typeface="Trebuchet MS"/>
              </a:rPr>
              <a:t> </a:t>
            </a:r>
            <a:r>
              <a:rPr sz="2500" spc="-145" dirty="0">
                <a:latin typeface="Trebuchet MS"/>
                <a:cs typeface="Trebuchet MS"/>
              </a:rPr>
              <a:t>development</a:t>
            </a:r>
            <a:endParaRPr sz="2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Verdana"/>
              <a:buChar char="•"/>
            </a:pP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Verdana"/>
              <a:buChar char="•"/>
            </a:pPr>
            <a:endParaRPr sz="2650">
              <a:latin typeface="Trebuchet MS"/>
              <a:cs typeface="Trebuchet MS"/>
            </a:endParaRPr>
          </a:p>
          <a:p>
            <a:pPr marL="241300" marR="5080" indent="-228600">
              <a:lnSpc>
                <a:spcPts val="2590"/>
              </a:lnSpc>
              <a:buFont typeface="Verdana"/>
              <a:buChar char="•"/>
              <a:tabLst>
                <a:tab pos="241300" algn="l"/>
              </a:tabLst>
            </a:pPr>
            <a:r>
              <a:rPr sz="2500" spc="-5" dirty="0">
                <a:latin typeface="Trebuchet MS"/>
                <a:cs typeface="Trebuchet MS"/>
              </a:rPr>
              <a:t>B</a:t>
            </a:r>
            <a:r>
              <a:rPr sz="2500" spc="-260" dirty="0">
                <a:latin typeface="Trebuchet MS"/>
                <a:cs typeface="Trebuchet MS"/>
              </a:rPr>
              <a:t>a</a:t>
            </a:r>
            <a:r>
              <a:rPr sz="2500" spc="-175" dirty="0">
                <a:latin typeface="Trebuchet MS"/>
                <a:cs typeface="Trebuchet MS"/>
              </a:rPr>
              <a:t>lanc</a:t>
            </a:r>
            <a:r>
              <a:rPr sz="2500" spc="-195" dirty="0">
                <a:latin typeface="Trebuchet MS"/>
                <a:cs typeface="Trebuchet MS"/>
              </a:rPr>
              <a:t>e</a:t>
            </a:r>
            <a:r>
              <a:rPr sz="2500" spc="-125" dirty="0">
                <a:latin typeface="Trebuchet MS"/>
                <a:cs typeface="Trebuchet MS"/>
              </a:rPr>
              <a:t>d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135" dirty="0">
                <a:latin typeface="Trebuchet MS"/>
                <a:cs typeface="Trebuchet MS"/>
              </a:rPr>
              <a:t>p</a:t>
            </a:r>
            <a:r>
              <a:rPr sz="2500" spc="-229" dirty="0">
                <a:latin typeface="Trebuchet MS"/>
                <a:cs typeface="Trebuchet MS"/>
              </a:rPr>
              <a:t>h</a:t>
            </a:r>
            <a:r>
              <a:rPr sz="2500" spc="-135" dirty="0">
                <a:latin typeface="Trebuchet MS"/>
                <a:cs typeface="Trebuchet MS"/>
              </a:rPr>
              <a:t>y</a:t>
            </a:r>
            <a:r>
              <a:rPr sz="2500" spc="-110" dirty="0">
                <a:latin typeface="Trebuchet MS"/>
                <a:cs typeface="Trebuchet MS"/>
              </a:rPr>
              <a:t>si</a:t>
            </a:r>
            <a:r>
              <a:rPr sz="2500" spc="-145" dirty="0">
                <a:latin typeface="Trebuchet MS"/>
                <a:cs typeface="Trebuchet MS"/>
              </a:rPr>
              <a:t>c</a:t>
            </a:r>
            <a:r>
              <a:rPr sz="2500" spc="-260" dirty="0">
                <a:latin typeface="Trebuchet MS"/>
                <a:cs typeface="Trebuchet MS"/>
              </a:rPr>
              <a:t>a</a:t>
            </a:r>
            <a:r>
              <a:rPr sz="2500" spc="-254" dirty="0">
                <a:latin typeface="Trebuchet MS"/>
                <a:cs typeface="Trebuchet MS"/>
              </a:rPr>
              <a:t>l</a:t>
            </a:r>
            <a:r>
              <a:rPr sz="2500" spc="-315" dirty="0">
                <a:latin typeface="Trebuchet MS"/>
                <a:cs typeface="Trebuchet MS"/>
              </a:rPr>
              <a:t>, </a:t>
            </a:r>
            <a:r>
              <a:rPr sz="2500" spc="-114" dirty="0">
                <a:latin typeface="Trebuchet MS"/>
                <a:cs typeface="Trebuchet MS"/>
              </a:rPr>
              <a:t>ps</a:t>
            </a:r>
            <a:r>
              <a:rPr sz="2500" spc="-110" dirty="0">
                <a:latin typeface="Trebuchet MS"/>
                <a:cs typeface="Trebuchet MS"/>
              </a:rPr>
              <a:t>y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-45" dirty="0">
                <a:latin typeface="Trebuchet MS"/>
                <a:cs typeface="Trebuchet MS"/>
              </a:rPr>
              <a:t>h</a:t>
            </a:r>
            <a:r>
              <a:rPr sz="2500" spc="-55" dirty="0">
                <a:latin typeface="Trebuchet MS"/>
                <a:cs typeface="Trebuchet MS"/>
              </a:rPr>
              <a:t>o</a:t>
            </a:r>
            <a:r>
              <a:rPr sz="2500" spc="-114" dirty="0">
                <a:latin typeface="Trebuchet MS"/>
                <a:cs typeface="Trebuchet MS"/>
              </a:rPr>
              <a:t>lo</a:t>
            </a:r>
            <a:r>
              <a:rPr sz="2500" spc="-150" dirty="0">
                <a:latin typeface="Trebuchet MS"/>
                <a:cs typeface="Trebuchet MS"/>
              </a:rPr>
              <a:t>g</a:t>
            </a:r>
            <a:r>
              <a:rPr sz="2500" spc="-120" dirty="0">
                <a:latin typeface="Trebuchet MS"/>
                <a:cs typeface="Trebuchet MS"/>
              </a:rPr>
              <a:t>i</a:t>
            </a:r>
            <a:r>
              <a:rPr sz="2500" spc="-190" dirty="0">
                <a:latin typeface="Trebuchet MS"/>
                <a:cs typeface="Trebuchet MS"/>
              </a:rPr>
              <a:t>c</a:t>
            </a:r>
            <a:r>
              <a:rPr sz="2500" spc="-260" dirty="0">
                <a:latin typeface="Trebuchet MS"/>
                <a:cs typeface="Trebuchet MS"/>
              </a:rPr>
              <a:t>a</a:t>
            </a:r>
            <a:r>
              <a:rPr sz="2500" spc="-254" dirty="0">
                <a:latin typeface="Trebuchet MS"/>
                <a:cs typeface="Trebuchet MS"/>
              </a:rPr>
              <a:t>l</a:t>
            </a:r>
            <a:r>
              <a:rPr sz="2500" spc="-315" dirty="0">
                <a:latin typeface="Trebuchet MS"/>
                <a:cs typeface="Trebuchet MS"/>
              </a:rPr>
              <a:t>,</a:t>
            </a:r>
            <a:r>
              <a:rPr sz="2500" spc="-290" dirty="0">
                <a:latin typeface="Trebuchet MS"/>
                <a:cs typeface="Trebuchet MS"/>
              </a:rPr>
              <a:t> </a:t>
            </a:r>
            <a:r>
              <a:rPr sz="2500" spc="-105" dirty="0">
                <a:latin typeface="Trebuchet MS"/>
                <a:cs typeface="Trebuchet MS"/>
              </a:rPr>
              <a:t>em</a:t>
            </a:r>
            <a:r>
              <a:rPr sz="2500" spc="-90" dirty="0">
                <a:latin typeface="Trebuchet MS"/>
                <a:cs typeface="Trebuchet MS"/>
              </a:rPr>
              <a:t>o</a:t>
            </a:r>
            <a:r>
              <a:rPr sz="2500" spc="-155" dirty="0">
                <a:latin typeface="Trebuchet MS"/>
                <a:cs typeface="Trebuchet MS"/>
              </a:rPr>
              <a:t>t</a:t>
            </a:r>
            <a:r>
              <a:rPr sz="2500" spc="-125" dirty="0">
                <a:latin typeface="Trebuchet MS"/>
                <a:cs typeface="Trebuchet MS"/>
              </a:rPr>
              <a:t>ion</a:t>
            </a:r>
            <a:r>
              <a:rPr sz="2500" spc="-160" dirty="0">
                <a:latin typeface="Trebuchet MS"/>
                <a:cs typeface="Trebuchet MS"/>
              </a:rPr>
              <a:t>a</a:t>
            </a:r>
            <a:r>
              <a:rPr sz="2500" spc="-254" dirty="0">
                <a:latin typeface="Trebuchet MS"/>
                <a:cs typeface="Trebuchet MS"/>
              </a:rPr>
              <a:t>l</a:t>
            </a:r>
            <a:r>
              <a:rPr sz="2500" spc="-315" dirty="0">
                <a:latin typeface="Trebuchet MS"/>
                <a:cs typeface="Trebuchet MS"/>
              </a:rPr>
              <a:t>,</a:t>
            </a:r>
            <a:r>
              <a:rPr sz="2500" spc="-270" dirty="0">
                <a:latin typeface="Trebuchet MS"/>
                <a:cs typeface="Trebuchet MS"/>
              </a:rPr>
              <a:t> </a:t>
            </a:r>
            <a:r>
              <a:rPr sz="2500" spc="-10" dirty="0">
                <a:latin typeface="Trebuchet MS"/>
                <a:cs typeface="Trebuchet MS"/>
              </a:rPr>
              <a:t>s</a:t>
            </a:r>
            <a:r>
              <a:rPr sz="2500" spc="-20" dirty="0">
                <a:latin typeface="Trebuchet MS"/>
                <a:cs typeface="Trebuchet MS"/>
              </a:rPr>
              <a:t>o</a:t>
            </a:r>
            <a:r>
              <a:rPr sz="2500" spc="-140" dirty="0">
                <a:latin typeface="Trebuchet MS"/>
                <a:cs typeface="Trebuchet MS"/>
              </a:rPr>
              <a:t>c</a:t>
            </a:r>
            <a:r>
              <a:rPr sz="2500" spc="-229" dirty="0">
                <a:latin typeface="Trebuchet MS"/>
                <a:cs typeface="Trebuchet MS"/>
              </a:rPr>
              <a:t>ia</a:t>
            </a:r>
            <a:r>
              <a:rPr sz="2500" spc="-165" dirty="0">
                <a:latin typeface="Trebuchet MS"/>
                <a:cs typeface="Trebuchet MS"/>
              </a:rPr>
              <a:t>l</a:t>
            </a:r>
            <a:r>
              <a:rPr sz="2500" spc="-65" dirty="0">
                <a:latin typeface="Trebuchet MS"/>
                <a:cs typeface="Trebuchet MS"/>
              </a:rPr>
              <a:t> </a:t>
            </a:r>
            <a:r>
              <a:rPr sz="2500" spc="-130" dirty="0">
                <a:latin typeface="Trebuchet MS"/>
                <a:cs typeface="Trebuchet MS"/>
              </a:rPr>
              <a:t>&amp;  </a:t>
            </a:r>
            <a:r>
              <a:rPr sz="2500" spc="-114" dirty="0">
                <a:latin typeface="Trebuchet MS"/>
                <a:cs typeface="Trebuchet MS"/>
              </a:rPr>
              <a:t>spiri</a:t>
            </a:r>
            <a:r>
              <a:rPr sz="2500" spc="-110" dirty="0">
                <a:latin typeface="Trebuchet MS"/>
                <a:cs typeface="Trebuchet MS"/>
              </a:rPr>
              <a:t>t</a:t>
            </a:r>
            <a:r>
              <a:rPr sz="2500" spc="-190" dirty="0">
                <a:latin typeface="Trebuchet MS"/>
                <a:cs typeface="Trebuchet MS"/>
              </a:rPr>
              <a:t>u</a:t>
            </a:r>
            <a:r>
              <a:rPr sz="2500" spc="-195" dirty="0">
                <a:latin typeface="Trebuchet MS"/>
                <a:cs typeface="Trebuchet MS"/>
              </a:rPr>
              <a:t>a</a:t>
            </a:r>
            <a:r>
              <a:rPr sz="2500" spc="-190" dirty="0">
                <a:latin typeface="Trebuchet MS"/>
                <a:cs typeface="Trebuchet MS"/>
              </a:rPr>
              <a:t>l</a:t>
            </a:r>
            <a:r>
              <a:rPr sz="2500" spc="-80" dirty="0">
                <a:latin typeface="Trebuchet MS"/>
                <a:cs typeface="Trebuchet MS"/>
              </a:rPr>
              <a:t> </a:t>
            </a:r>
            <a:r>
              <a:rPr sz="2500" spc="-200" dirty="0">
                <a:latin typeface="Trebuchet MS"/>
                <a:cs typeface="Trebuchet MS"/>
              </a:rPr>
              <a:t>g</a:t>
            </a:r>
            <a:r>
              <a:rPr sz="2500" spc="-65" dirty="0">
                <a:latin typeface="Trebuchet MS"/>
                <a:cs typeface="Trebuchet MS"/>
              </a:rPr>
              <a:t>r</a:t>
            </a:r>
            <a:r>
              <a:rPr sz="2500" dirty="0">
                <a:latin typeface="Trebuchet MS"/>
                <a:cs typeface="Trebuchet MS"/>
              </a:rPr>
              <a:t>o</a:t>
            </a:r>
            <a:r>
              <a:rPr sz="2500" spc="-155" dirty="0">
                <a:latin typeface="Trebuchet MS"/>
                <a:cs typeface="Trebuchet MS"/>
              </a:rPr>
              <a:t>w</a:t>
            </a:r>
            <a:r>
              <a:rPr sz="2500" spc="-75" dirty="0">
                <a:latin typeface="Trebuchet MS"/>
                <a:cs typeface="Trebuchet MS"/>
              </a:rPr>
              <a:t>t</a:t>
            </a:r>
            <a:r>
              <a:rPr sz="2500" spc="-120" dirty="0">
                <a:latin typeface="Trebuchet MS"/>
                <a:cs typeface="Trebuchet MS"/>
              </a:rPr>
              <a:t>h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7160" y="2880360"/>
            <a:ext cx="1033272" cy="160934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47572" y="4713732"/>
            <a:ext cx="7850123" cy="128930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40942" y="5126812"/>
            <a:ext cx="707707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95"/>
              </a:spcBef>
              <a:buFont typeface="Verdana"/>
              <a:buChar char="•"/>
              <a:tabLst>
                <a:tab pos="241300" algn="l"/>
              </a:tabLst>
            </a:pPr>
            <a:r>
              <a:rPr sz="2500" spc="-75" dirty="0">
                <a:latin typeface="Trebuchet MS"/>
                <a:cs typeface="Trebuchet MS"/>
              </a:rPr>
              <a:t>Helps</a:t>
            </a:r>
            <a:r>
              <a:rPr sz="2500" spc="-80" dirty="0">
                <a:latin typeface="Trebuchet MS"/>
                <a:cs typeface="Trebuchet MS"/>
              </a:rPr>
              <a:t> </a:t>
            </a:r>
            <a:r>
              <a:rPr sz="2500" spc="-145" dirty="0">
                <a:latin typeface="Trebuchet MS"/>
                <a:cs typeface="Trebuchet MS"/>
              </a:rPr>
              <a:t>in</a:t>
            </a:r>
            <a:r>
              <a:rPr sz="2500" spc="-55" dirty="0">
                <a:latin typeface="Trebuchet MS"/>
                <a:cs typeface="Trebuchet MS"/>
              </a:rPr>
              <a:t> </a:t>
            </a:r>
            <a:r>
              <a:rPr sz="2500" spc="-140" dirty="0">
                <a:latin typeface="Trebuchet MS"/>
                <a:cs typeface="Trebuchet MS"/>
              </a:rPr>
              <a:t>overall</a:t>
            </a:r>
            <a:r>
              <a:rPr sz="2500" spc="-50" dirty="0">
                <a:latin typeface="Trebuchet MS"/>
                <a:cs typeface="Trebuchet MS"/>
              </a:rPr>
              <a:t> </a:t>
            </a:r>
            <a:r>
              <a:rPr sz="2500" spc="-145" dirty="0">
                <a:latin typeface="Trebuchet MS"/>
                <a:cs typeface="Trebuchet MS"/>
              </a:rPr>
              <a:t>development</a:t>
            </a:r>
            <a:r>
              <a:rPr sz="2500" spc="-55" dirty="0">
                <a:latin typeface="Trebuchet MS"/>
                <a:cs typeface="Trebuchet MS"/>
              </a:rPr>
              <a:t> </a:t>
            </a:r>
            <a:r>
              <a:rPr sz="2500" spc="-204" dirty="0">
                <a:latin typeface="Trebuchet MS"/>
                <a:cs typeface="Trebuchet MS"/>
              </a:rPr>
              <a:t>&amp;</a:t>
            </a:r>
            <a:r>
              <a:rPr sz="2500" spc="-55" dirty="0">
                <a:latin typeface="Trebuchet MS"/>
                <a:cs typeface="Trebuchet MS"/>
              </a:rPr>
              <a:t> </a:t>
            </a:r>
            <a:r>
              <a:rPr sz="2500" spc="-60" dirty="0">
                <a:latin typeface="Trebuchet MS"/>
                <a:cs typeface="Trebuchet MS"/>
              </a:rPr>
              <a:t>to</a:t>
            </a:r>
            <a:r>
              <a:rPr sz="2500" spc="-65" dirty="0">
                <a:latin typeface="Trebuchet MS"/>
                <a:cs typeface="Trebuchet MS"/>
              </a:rPr>
              <a:t> </a:t>
            </a:r>
            <a:r>
              <a:rPr sz="2500" spc="-175" dirty="0">
                <a:latin typeface="Trebuchet MS"/>
                <a:cs typeface="Trebuchet MS"/>
              </a:rPr>
              <a:t>live</a:t>
            </a:r>
            <a:r>
              <a:rPr sz="2500" spc="-75" dirty="0">
                <a:latin typeface="Trebuchet MS"/>
                <a:cs typeface="Trebuchet MS"/>
              </a:rPr>
              <a:t> </a:t>
            </a:r>
            <a:r>
              <a:rPr sz="2500" spc="-125" dirty="0">
                <a:latin typeface="Trebuchet MS"/>
                <a:cs typeface="Trebuchet MS"/>
              </a:rPr>
              <a:t>productive</a:t>
            </a:r>
            <a:r>
              <a:rPr sz="2500" spc="-55" dirty="0">
                <a:latin typeface="Trebuchet MS"/>
                <a:cs typeface="Trebuchet MS"/>
              </a:rPr>
              <a:t> </a:t>
            </a:r>
            <a:r>
              <a:rPr sz="2500" spc="-215" dirty="0">
                <a:latin typeface="Trebuchet MS"/>
                <a:cs typeface="Trebuchet MS"/>
              </a:rPr>
              <a:t>life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304" y="4558284"/>
            <a:ext cx="941832" cy="159562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8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627710"/>
            <a:ext cx="794385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779770" algn="l"/>
              </a:tabLst>
            </a:pPr>
            <a:r>
              <a:rPr spc="265" dirty="0"/>
              <a:t>Crisis</a:t>
            </a:r>
            <a:r>
              <a:rPr spc="300" dirty="0"/>
              <a:t> </a:t>
            </a:r>
            <a:r>
              <a:rPr spc="245" dirty="0"/>
              <a:t>management</a:t>
            </a:r>
            <a:r>
              <a:rPr spc="375" dirty="0"/>
              <a:t> </a:t>
            </a:r>
            <a:r>
              <a:rPr spc="250" dirty="0"/>
              <a:t>planning	</a:t>
            </a:r>
            <a:r>
              <a:rPr spc="335" dirty="0"/>
              <a:t>checklist…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201038"/>
            <a:ext cx="8483600" cy="487870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87020" marR="1443990" indent="-274955">
              <a:lnSpc>
                <a:spcPts val="2810"/>
              </a:lnSpc>
              <a:spcBef>
                <a:spcPts val="440"/>
              </a:spcBef>
            </a:pPr>
            <a:r>
              <a:rPr sz="2600" i="1" spc="-180" dirty="0">
                <a:latin typeface="Trebuchet MS"/>
                <a:cs typeface="Trebuchet MS"/>
              </a:rPr>
              <a:t>Check</a:t>
            </a:r>
            <a:r>
              <a:rPr sz="2600" i="1" spc="-75" dirty="0">
                <a:latin typeface="Trebuchet MS"/>
                <a:cs typeface="Trebuchet MS"/>
              </a:rPr>
              <a:t> </a:t>
            </a:r>
            <a:r>
              <a:rPr sz="2600" i="1" spc="-315" dirty="0">
                <a:latin typeface="Trebuchet MS"/>
                <a:cs typeface="Trebuchet MS"/>
              </a:rPr>
              <a:t>off</a:t>
            </a:r>
            <a:r>
              <a:rPr sz="2600" i="1" spc="-55" dirty="0">
                <a:latin typeface="Trebuchet MS"/>
                <a:cs typeface="Trebuchet MS"/>
              </a:rPr>
              <a:t> </a:t>
            </a:r>
            <a:r>
              <a:rPr sz="2600" i="1" spc="-200" dirty="0">
                <a:latin typeface="Trebuchet MS"/>
                <a:cs typeface="Trebuchet MS"/>
              </a:rPr>
              <a:t>each</a:t>
            </a:r>
            <a:r>
              <a:rPr sz="2600" i="1" spc="-60" dirty="0">
                <a:latin typeface="Trebuchet MS"/>
                <a:cs typeface="Trebuchet MS"/>
              </a:rPr>
              <a:t> </a:t>
            </a:r>
            <a:r>
              <a:rPr sz="2600" i="1" spc="-300" dirty="0">
                <a:latin typeface="Trebuchet MS"/>
                <a:cs typeface="Trebuchet MS"/>
              </a:rPr>
              <a:t>item</a:t>
            </a:r>
            <a:r>
              <a:rPr sz="2600" i="1" spc="-25" dirty="0">
                <a:latin typeface="Trebuchet MS"/>
                <a:cs typeface="Trebuchet MS"/>
              </a:rPr>
              <a:t> </a:t>
            </a:r>
            <a:r>
              <a:rPr sz="2600" i="1" spc="-145" dirty="0">
                <a:latin typeface="Trebuchet MS"/>
                <a:cs typeface="Trebuchet MS"/>
              </a:rPr>
              <a:t>as</a:t>
            </a:r>
            <a:r>
              <a:rPr sz="2600" i="1" spc="-65" dirty="0">
                <a:latin typeface="Trebuchet MS"/>
                <a:cs typeface="Trebuchet MS"/>
              </a:rPr>
              <a:t> </a:t>
            </a:r>
            <a:r>
              <a:rPr sz="2600" i="1" spc="-260" dirty="0">
                <a:latin typeface="Trebuchet MS"/>
                <a:cs typeface="Trebuchet MS"/>
              </a:rPr>
              <a:t>you</a:t>
            </a:r>
            <a:r>
              <a:rPr sz="2600" i="1" spc="-40" dirty="0">
                <a:latin typeface="Trebuchet MS"/>
                <a:cs typeface="Trebuchet MS"/>
              </a:rPr>
              <a:t> </a:t>
            </a:r>
            <a:r>
              <a:rPr sz="2600" i="1" spc="-270" dirty="0">
                <a:latin typeface="Trebuchet MS"/>
                <a:cs typeface="Trebuchet MS"/>
              </a:rPr>
              <a:t>complete</a:t>
            </a:r>
            <a:r>
              <a:rPr sz="2600" i="1" spc="-25" dirty="0">
                <a:latin typeface="Trebuchet MS"/>
                <a:cs typeface="Trebuchet MS"/>
              </a:rPr>
              <a:t> </a:t>
            </a:r>
            <a:r>
              <a:rPr sz="2600" i="1" spc="-340" dirty="0">
                <a:latin typeface="Trebuchet MS"/>
                <a:cs typeface="Trebuchet MS"/>
              </a:rPr>
              <a:t>it</a:t>
            </a:r>
            <a:r>
              <a:rPr sz="2600" i="1" spc="-80" dirty="0">
                <a:latin typeface="Trebuchet MS"/>
                <a:cs typeface="Trebuchet MS"/>
              </a:rPr>
              <a:t> </a:t>
            </a:r>
            <a:r>
              <a:rPr sz="2600" i="1" spc="-235" dirty="0">
                <a:latin typeface="Trebuchet MS"/>
                <a:cs typeface="Trebuchet MS"/>
              </a:rPr>
              <a:t>during</a:t>
            </a:r>
            <a:r>
              <a:rPr sz="2600" i="1" spc="-20" dirty="0">
                <a:latin typeface="Trebuchet MS"/>
                <a:cs typeface="Trebuchet MS"/>
              </a:rPr>
              <a:t> </a:t>
            </a:r>
            <a:r>
              <a:rPr sz="2600" i="1" spc="-265" dirty="0">
                <a:latin typeface="Trebuchet MS"/>
                <a:cs typeface="Trebuchet MS"/>
              </a:rPr>
              <a:t>your</a:t>
            </a:r>
            <a:r>
              <a:rPr sz="2600" i="1" spc="-65" dirty="0">
                <a:latin typeface="Trebuchet MS"/>
                <a:cs typeface="Trebuchet MS"/>
              </a:rPr>
              <a:t> </a:t>
            </a:r>
            <a:r>
              <a:rPr sz="2600" i="1" spc="-220" dirty="0">
                <a:latin typeface="Trebuchet MS"/>
                <a:cs typeface="Trebuchet MS"/>
              </a:rPr>
              <a:t>crisis </a:t>
            </a:r>
            <a:r>
              <a:rPr sz="2600" i="1" spc="-770" dirty="0">
                <a:latin typeface="Trebuchet MS"/>
                <a:cs typeface="Trebuchet MS"/>
              </a:rPr>
              <a:t> </a:t>
            </a:r>
            <a:r>
              <a:rPr sz="2600" i="1" spc="-245" dirty="0">
                <a:latin typeface="Trebuchet MS"/>
                <a:cs typeface="Trebuchet MS"/>
              </a:rPr>
              <a:t>m</a:t>
            </a:r>
            <a:r>
              <a:rPr sz="2600" i="1" spc="-145" dirty="0">
                <a:latin typeface="Trebuchet MS"/>
                <a:cs typeface="Trebuchet MS"/>
              </a:rPr>
              <a:t>a</a:t>
            </a:r>
            <a:r>
              <a:rPr sz="2600" i="1" spc="-185" dirty="0">
                <a:latin typeface="Trebuchet MS"/>
                <a:cs typeface="Trebuchet MS"/>
              </a:rPr>
              <a:t>n</a:t>
            </a:r>
            <a:r>
              <a:rPr sz="2600" i="1" spc="-165" dirty="0">
                <a:latin typeface="Trebuchet MS"/>
                <a:cs typeface="Trebuchet MS"/>
              </a:rPr>
              <a:t>a</a:t>
            </a:r>
            <a:r>
              <a:rPr sz="2600" i="1" spc="-254" dirty="0">
                <a:latin typeface="Trebuchet MS"/>
                <a:cs typeface="Trebuchet MS"/>
              </a:rPr>
              <a:t>g</a:t>
            </a:r>
            <a:r>
              <a:rPr sz="2600" i="1" spc="-275" dirty="0">
                <a:latin typeface="Trebuchet MS"/>
                <a:cs typeface="Trebuchet MS"/>
              </a:rPr>
              <a:t>e</a:t>
            </a:r>
            <a:r>
              <a:rPr sz="2600" i="1" spc="-300" dirty="0">
                <a:latin typeface="Trebuchet MS"/>
                <a:cs typeface="Trebuchet MS"/>
              </a:rPr>
              <a:t>men</a:t>
            </a:r>
            <a:r>
              <a:rPr sz="2600" i="1" spc="-195" dirty="0">
                <a:latin typeface="Trebuchet MS"/>
                <a:cs typeface="Trebuchet MS"/>
              </a:rPr>
              <a:t>t</a:t>
            </a:r>
            <a:r>
              <a:rPr sz="2600" i="1" spc="-30" dirty="0">
                <a:latin typeface="Trebuchet MS"/>
                <a:cs typeface="Trebuchet MS"/>
              </a:rPr>
              <a:t> </a:t>
            </a:r>
            <a:r>
              <a:rPr sz="2600" i="1" spc="-220" dirty="0">
                <a:latin typeface="Trebuchet MS"/>
                <a:cs typeface="Trebuchet MS"/>
              </a:rPr>
              <a:t>plan</a:t>
            </a:r>
            <a:r>
              <a:rPr sz="2600" i="1" spc="-229" dirty="0">
                <a:latin typeface="Trebuchet MS"/>
                <a:cs typeface="Trebuchet MS"/>
              </a:rPr>
              <a:t>n</a:t>
            </a:r>
            <a:r>
              <a:rPr sz="2600" i="1" spc="-240" dirty="0">
                <a:latin typeface="Trebuchet MS"/>
                <a:cs typeface="Trebuchet MS"/>
              </a:rPr>
              <a:t>ing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5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05" dirty="0">
                <a:latin typeface="Trebuchet MS"/>
                <a:cs typeface="Trebuchet MS"/>
              </a:rPr>
              <a:t>Define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your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75" dirty="0">
                <a:latin typeface="Trebuchet MS"/>
                <a:cs typeface="Trebuchet MS"/>
              </a:rPr>
              <a:t>school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district.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Decide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who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will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be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in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charge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during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crisis.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S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65" dirty="0">
                <a:latin typeface="Trebuchet MS"/>
                <a:cs typeface="Trebuchet MS"/>
              </a:rPr>
              <a:t>ect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y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55" dirty="0">
                <a:latin typeface="Trebuchet MS"/>
                <a:cs typeface="Trebuchet MS"/>
              </a:rPr>
              <a:t>ur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cri</a:t>
            </a:r>
            <a:r>
              <a:rPr sz="2600" spc="-8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80" dirty="0">
                <a:latin typeface="Trebuchet MS"/>
                <a:cs typeface="Trebuchet MS"/>
              </a:rPr>
              <a:t>pon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Trebuchet MS"/>
                <a:cs typeface="Trebuchet MS"/>
              </a:rPr>
              <a:t>team.</a:t>
            </a:r>
            <a:endParaRPr sz="2600">
              <a:latin typeface="Trebuchet MS"/>
              <a:cs typeface="Trebuchet MS"/>
            </a:endParaRPr>
          </a:p>
          <a:p>
            <a:pPr marL="287020" marR="5080" indent="-274955">
              <a:lnSpc>
                <a:spcPts val="281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Develop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appropriate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policies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procedures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handling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situations.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25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290" dirty="0">
                <a:latin typeface="Trebuchet MS"/>
                <a:cs typeface="Trebuchet MS"/>
              </a:rPr>
              <a:t>T</a:t>
            </a:r>
            <a:r>
              <a:rPr sz="2600" spc="-160" dirty="0">
                <a:latin typeface="Trebuchet MS"/>
                <a:cs typeface="Trebuchet MS"/>
              </a:rPr>
              <a:t>ra</a:t>
            </a:r>
            <a:r>
              <a:rPr sz="2600" spc="-95" dirty="0">
                <a:latin typeface="Trebuchet MS"/>
                <a:cs typeface="Trebuchet MS"/>
              </a:rPr>
              <a:t>i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90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35" dirty="0">
                <a:latin typeface="Trebuchet MS"/>
                <a:cs typeface="Trebuchet MS"/>
              </a:rPr>
              <a:t>e</a:t>
            </a:r>
            <a:r>
              <a:rPr sz="2600" spc="-90" dirty="0">
                <a:latin typeface="Trebuchet MS"/>
                <a:cs typeface="Trebuchet MS"/>
              </a:rPr>
              <a:t>s</a:t>
            </a:r>
            <a:r>
              <a:rPr sz="2600" spc="-80" dirty="0">
                <a:latin typeface="Trebuchet MS"/>
                <a:cs typeface="Trebuchet MS"/>
              </a:rPr>
              <a:t>pon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t</a:t>
            </a:r>
            <a:r>
              <a:rPr sz="2600" spc="-195" dirty="0">
                <a:latin typeface="Trebuchet MS"/>
                <a:cs typeface="Trebuchet MS"/>
              </a:rPr>
              <a:t>e</a:t>
            </a:r>
            <a:r>
              <a:rPr sz="2600" spc="-165" dirty="0">
                <a:latin typeface="Trebuchet MS"/>
                <a:cs typeface="Trebuchet MS"/>
              </a:rPr>
              <a:t>a</a:t>
            </a:r>
            <a:r>
              <a:rPr sz="2600" spc="-270" dirty="0">
                <a:latin typeface="Trebuchet MS"/>
                <a:cs typeface="Trebuchet MS"/>
              </a:rPr>
              <a:t>m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650875" indent="-274955">
              <a:lnSpc>
                <a:spcPts val="2810"/>
              </a:lnSpc>
              <a:spcBef>
                <a:spcPts val="64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5" dirty="0">
                <a:latin typeface="Trebuchet MS"/>
                <a:cs typeface="Trebuchet MS"/>
              </a:rPr>
              <a:t>Establish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law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enforcement,</a:t>
            </a:r>
            <a:r>
              <a:rPr sz="2600" spc="-27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fire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department</a:t>
            </a:r>
            <a:r>
              <a:rPr sz="2600" spc="-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emergency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m</a:t>
            </a:r>
            <a:r>
              <a:rPr sz="2600" spc="-180" dirty="0">
                <a:latin typeface="Trebuchet MS"/>
                <a:cs typeface="Trebuchet MS"/>
              </a:rPr>
              <a:t>a</a:t>
            </a:r>
            <a:r>
              <a:rPr sz="2600" spc="-200" dirty="0">
                <a:latin typeface="Trebuchet MS"/>
                <a:cs typeface="Trebuchet MS"/>
              </a:rPr>
              <a:t>na</a:t>
            </a:r>
            <a:r>
              <a:rPr sz="2600" spc="-195" dirty="0">
                <a:latin typeface="Trebuchet MS"/>
                <a:cs typeface="Trebuchet MS"/>
              </a:rPr>
              <a:t>g</a:t>
            </a:r>
            <a:r>
              <a:rPr sz="2600" spc="-160" dirty="0">
                <a:latin typeface="Trebuchet MS"/>
                <a:cs typeface="Trebuchet MS"/>
              </a:rPr>
              <a:t>ement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team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ai</a:t>
            </a:r>
            <a:r>
              <a:rPr sz="2600" spc="-155" dirty="0">
                <a:latin typeface="Trebuchet MS"/>
                <a:cs typeface="Trebuchet MS"/>
              </a:rPr>
              <a:t>s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05" dirty="0">
                <a:latin typeface="Trebuchet MS"/>
                <a:cs typeface="Trebuchet MS"/>
              </a:rPr>
              <a:t>n</a:t>
            </a: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marR="46355" indent="-274955">
              <a:lnSpc>
                <a:spcPts val="2810"/>
              </a:lnSpc>
              <a:spcBef>
                <a:spcPts val="59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5" dirty="0">
                <a:latin typeface="Trebuchet MS"/>
                <a:cs typeface="Trebuchet MS"/>
              </a:rPr>
              <a:t>Establish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media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liaison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plan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for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communicating</a:t>
            </a:r>
            <a:r>
              <a:rPr sz="2600" spc="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media.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1240662"/>
            <a:ext cx="8131809" cy="43694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5080" indent="-274955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140" dirty="0">
                <a:latin typeface="Trebuchet MS"/>
                <a:cs typeface="Trebuchet MS"/>
              </a:rPr>
              <a:t>Establish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working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relationship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with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community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service </a:t>
            </a:r>
            <a:r>
              <a:rPr sz="2600" spc="-10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providers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develop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list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telephone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numbers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contact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persons.</a:t>
            </a:r>
            <a:endParaRPr sz="2600">
              <a:latin typeface="Trebuchet MS"/>
              <a:cs typeface="Trebuchet MS"/>
            </a:endParaRPr>
          </a:p>
          <a:p>
            <a:pPr marL="287020" marR="92456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75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up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p</a:t>
            </a:r>
            <a:r>
              <a:rPr sz="2600" spc="-135" dirty="0">
                <a:latin typeface="Trebuchet MS"/>
                <a:cs typeface="Trebuchet MS"/>
              </a:rPr>
              <a:t>h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ne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n</a:t>
            </a:r>
            <a:r>
              <a:rPr sz="2600" spc="-160" dirty="0">
                <a:latin typeface="Trebuchet MS"/>
                <a:cs typeface="Trebuchet MS"/>
              </a:rPr>
              <a:t>umb</a:t>
            </a:r>
            <a:r>
              <a:rPr sz="2600" spc="-130" dirty="0">
                <a:latin typeface="Trebuchet MS"/>
                <a:cs typeface="Trebuchet MS"/>
              </a:rPr>
              <a:t>e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80" dirty="0">
                <a:latin typeface="Trebuchet MS"/>
                <a:cs typeface="Trebuchet MS"/>
              </a:rPr>
              <a:t>t</a:t>
            </a:r>
            <a:r>
              <a:rPr sz="2600" spc="-12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,</a:t>
            </a:r>
            <a:r>
              <a:rPr sz="2600" spc="-345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w</a:t>
            </a:r>
            <a:r>
              <a:rPr sz="2600" spc="-200" dirty="0">
                <a:latin typeface="Trebuchet MS"/>
                <a:cs typeface="Trebuchet MS"/>
              </a:rPr>
              <a:t>h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40" dirty="0">
                <a:latin typeface="Trebuchet MS"/>
                <a:cs typeface="Trebuchet MS"/>
              </a:rPr>
              <a:t>ch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a</a:t>
            </a:r>
            <a:r>
              <a:rPr sz="2600" spc="-150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ad</a:t>
            </a:r>
            <a:r>
              <a:rPr sz="2600" spc="-185" dirty="0">
                <a:latin typeface="Trebuchet MS"/>
                <a:cs typeface="Trebuchet MS"/>
              </a:rPr>
              <a:t>e</a:t>
            </a:r>
            <a:r>
              <a:rPr sz="2600" spc="-175" dirty="0">
                <a:latin typeface="Trebuchet MS"/>
                <a:cs typeface="Trebuchet MS"/>
              </a:rPr>
              <a:t>quat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220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&amp;  </a:t>
            </a:r>
            <a:r>
              <a:rPr sz="2600" spc="-290" dirty="0">
                <a:latin typeface="Trebuchet MS"/>
                <a:cs typeface="Trebuchet MS"/>
              </a:rPr>
              <a:t>a</a:t>
            </a:r>
            <a:r>
              <a:rPr sz="2600" spc="-110" dirty="0">
                <a:latin typeface="Trebuchet MS"/>
                <a:cs typeface="Trebuchet MS"/>
              </a:rPr>
              <a:t>pp</a:t>
            </a:r>
            <a:r>
              <a:rPr sz="2600" spc="-140" dirty="0">
                <a:latin typeface="Trebuchet MS"/>
                <a:cs typeface="Trebuchet MS"/>
              </a:rPr>
              <a:t>r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80" dirty="0">
                <a:latin typeface="Trebuchet MS"/>
                <a:cs typeface="Trebuchet MS"/>
              </a:rPr>
              <a:t>p</a:t>
            </a:r>
            <a:r>
              <a:rPr sz="2600" spc="-5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225" dirty="0">
                <a:latin typeface="Trebuchet MS"/>
                <a:cs typeface="Trebuchet MS"/>
              </a:rPr>
              <a:t>ate</a:t>
            </a:r>
            <a:r>
              <a:rPr sz="2600" spc="-145" dirty="0">
                <a:latin typeface="Trebuchet MS"/>
                <a:cs typeface="Trebuchet MS"/>
              </a:rPr>
              <a:t>l</a:t>
            </a:r>
            <a:r>
              <a:rPr sz="2600" spc="-150" dirty="0">
                <a:latin typeface="Trebuchet MS"/>
                <a:cs typeface="Trebuchet MS"/>
              </a:rPr>
              <a:t>y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d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229" dirty="0">
                <a:latin typeface="Trebuchet MS"/>
                <a:cs typeface="Trebuchet MS"/>
              </a:rPr>
              <a:t>p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360" dirty="0">
                <a:latin typeface="Trebuchet MS"/>
                <a:cs typeface="Trebuchet MS"/>
              </a:rPr>
              <a:t>a</a:t>
            </a:r>
            <a:r>
              <a:rPr sz="2600" spc="-204" dirty="0">
                <a:latin typeface="Trebuchet MS"/>
                <a:cs typeface="Trebuchet MS"/>
              </a:rPr>
              <a:t>y</a:t>
            </a:r>
            <a:r>
              <a:rPr sz="2600" spc="-229" dirty="0">
                <a:latin typeface="Trebuchet MS"/>
                <a:cs typeface="Trebuchet MS"/>
              </a:rPr>
              <a:t>ed.</a:t>
            </a:r>
            <a:endParaRPr sz="2600">
              <a:latin typeface="Trebuchet MS"/>
              <a:cs typeface="Trebuchet MS"/>
            </a:endParaRPr>
          </a:p>
          <a:p>
            <a:pPr marL="287020" marR="184785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270" dirty="0">
                <a:latin typeface="Trebuchet MS"/>
                <a:cs typeface="Trebuchet MS"/>
              </a:rPr>
              <a:t>C</a:t>
            </a:r>
            <a:r>
              <a:rPr sz="2600" spc="-2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204" dirty="0">
                <a:latin typeface="Trebuchet MS"/>
                <a:cs typeface="Trebuchet MS"/>
              </a:rPr>
              <a:t>ate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90" dirty="0">
                <a:latin typeface="Trebuchet MS"/>
                <a:cs typeface="Trebuchet MS"/>
              </a:rPr>
              <a:t>r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90" dirty="0">
                <a:latin typeface="Trebuchet MS"/>
                <a:cs typeface="Trebuchet MS"/>
              </a:rPr>
              <a:t>pace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90" dirty="0">
                <a:latin typeface="Trebuchet MS"/>
                <a:cs typeface="Trebuchet MS"/>
              </a:rPr>
              <a:t>r</a:t>
            </a:r>
            <a:r>
              <a:rPr sz="2600" spc="-160" dirty="0">
                <a:latin typeface="Trebuchet MS"/>
                <a:cs typeface="Trebuchet MS"/>
              </a:rPr>
              <a:t>vice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p</a:t>
            </a:r>
            <a:r>
              <a:rPr sz="2600" spc="-125" dirty="0">
                <a:latin typeface="Trebuchet MS"/>
                <a:cs typeface="Trebuchet MS"/>
              </a:rPr>
              <a:t>r</a:t>
            </a:r>
            <a:r>
              <a:rPr sz="2600" spc="15" dirty="0">
                <a:latin typeface="Trebuchet MS"/>
                <a:cs typeface="Trebuchet MS"/>
              </a:rPr>
              <a:t>o</a:t>
            </a:r>
            <a:r>
              <a:rPr sz="2600" spc="-150" dirty="0">
                <a:latin typeface="Trebuchet MS"/>
                <a:cs typeface="Trebuchet MS"/>
              </a:rPr>
              <a:t>vid</a:t>
            </a:r>
            <a:r>
              <a:rPr sz="2600" spc="-170" dirty="0">
                <a:latin typeface="Trebuchet MS"/>
                <a:cs typeface="Trebuchet MS"/>
              </a:rPr>
              <a:t>e</a:t>
            </a:r>
            <a:r>
              <a:rPr sz="2600" spc="20" dirty="0">
                <a:latin typeface="Trebuchet MS"/>
                <a:cs typeface="Trebuchet MS"/>
              </a:rPr>
              <a:t>r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in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30" dirty="0">
                <a:latin typeface="Trebuchet MS"/>
                <a:cs typeface="Trebuchet MS"/>
              </a:rPr>
              <a:t>d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90" dirty="0">
                <a:latin typeface="Trebuchet MS"/>
                <a:cs typeface="Trebuchet MS"/>
              </a:rPr>
              <a:t>n 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80" dirty="0">
                <a:latin typeface="Trebuchet MS"/>
                <a:cs typeface="Trebuchet MS"/>
              </a:rPr>
              <a:t> </a:t>
            </a:r>
            <a:r>
              <a:rPr sz="2600" spc="-185" dirty="0">
                <a:latin typeface="Trebuchet MS"/>
                <a:cs typeface="Trebuchet MS"/>
              </a:rPr>
              <a:t>management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35" dirty="0">
                <a:latin typeface="Trebuchet MS"/>
                <a:cs typeface="Trebuchet MS"/>
              </a:rPr>
              <a:t>community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meeting.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80" dirty="0">
                <a:latin typeface="Trebuchet MS"/>
                <a:cs typeface="Trebuchet MS"/>
              </a:rPr>
              <a:t>Develop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print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forms</a:t>
            </a:r>
            <a:r>
              <a:rPr sz="2600" spc="-5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assist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in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200" dirty="0">
                <a:latin typeface="Trebuchet MS"/>
                <a:cs typeface="Trebuchet MS"/>
              </a:rPr>
              <a:t>management.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90" dirty="0">
                <a:latin typeface="Trebuchet MS"/>
                <a:cs typeface="Trebuchet MS"/>
              </a:rPr>
              <a:t>D</a:t>
            </a:r>
            <a:r>
              <a:rPr sz="2600" spc="40" dirty="0">
                <a:latin typeface="Trebuchet MS"/>
                <a:cs typeface="Trebuchet MS"/>
              </a:rPr>
              <a:t>e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Trebuchet MS"/>
                <a:cs typeface="Trebuchet MS"/>
              </a:rPr>
              <a:t>p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95" dirty="0">
                <a:latin typeface="Trebuchet MS"/>
                <a:cs typeface="Trebuchet MS"/>
              </a:rPr>
              <a:t>an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85" dirty="0">
                <a:latin typeface="Trebuchet MS"/>
                <a:cs typeface="Trebuchet MS"/>
              </a:rPr>
              <a:t> 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me</a:t>
            </a:r>
            <a:r>
              <a:rPr sz="2600" spc="-65" dirty="0">
                <a:latin typeface="Trebuchet MS"/>
                <a:cs typeface="Trebuchet MS"/>
              </a:rPr>
              <a:t>r</a:t>
            </a:r>
            <a:r>
              <a:rPr sz="2600" spc="-180" dirty="0">
                <a:latin typeface="Trebuchet MS"/>
                <a:cs typeface="Trebuchet MS"/>
              </a:rPr>
              <a:t>g</a:t>
            </a:r>
            <a:r>
              <a:rPr sz="2600" spc="-195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ncy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60" dirty="0">
                <a:latin typeface="Trebuchet MS"/>
                <a:cs typeface="Trebuchet MS"/>
              </a:rPr>
              <a:t>c</a:t>
            </a:r>
            <a:r>
              <a:rPr sz="2600" spc="-85" dirty="0">
                <a:latin typeface="Trebuchet MS"/>
                <a:cs typeface="Trebuchet MS"/>
              </a:rPr>
              <a:t>o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20" dirty="0">
                <a:latin typeface="Trebuchet MS"/>
                <a:cs typeface="Trebuchet MS"/>
              </a:rPr>
              <a:t>r</a:t>
            </a:r>
            <a:r>
              <a:rPr sz="2600" spc="-215" dirty="0">
                <a:latin typeface="Trebuchet MS"/>
                <a:cs typeface="Trebuchet MS"/>
              </a:rPr>
              <a:t>age</a:t>
            </a:r>
            <a:r>
              <a:rPr sz="2600" spc="-1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70" dirty="0">
                <a:latin typeface="Trebuchet MS"/>
                <a:cs typeface="Trebuchet MS"/>
              </a:rPr>
              <a:t>cla</a:t>
            </a:r>
            <a:r>
              <a:rPr sz="2600" spc="-150" dirty="0">
                <a:latin typeface="Trebuchet MS"/>
                <a:cs typeface="Trebuchet MS"/>
              </a:rPr>
              <a:t>s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75" dirty="0">
                <a:latin typeface="Trebuchet MS"/>
                <a:cs typeface="Trebuchet MS"/>
              </a:rPr>
              <a:t>e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390" dirty="0">
                <a:latin typeface="Trebuchet MS"/>
                <a:cs typeface="Trebuchet MS"/>
              </a:rPr>
              <a:t>.</a:t>
            </a:r>
            <a:endParaRPr sz="26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655" algn="l"/>
              </a:tabLst>
            </a:pPr>
            <a:r>
              <a:rPr sz="2600" spc="-90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s</a:t>
            </a:r>
            <a:r>
              <a:rPr sz="2600" spc="-220" dirty="0">
                <a:latin typeface="Trebuchet MS"/>
                <a:cs typeface="Trebuchet MS"/>
              </a:rPr>
              <a:t>tab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25" dirty="0">
                <a:latin typeface="Trebuchet MS"/>
                <a:cs typeface="Trebuchet MS"/>
              </a:rPr>
              <a:t>h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code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al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65" dirty="0">
                <a:latin typeface="Trebuchet MS"/>
                <a:cs typeface="Trebuchet MS"/>
              </a:rPr>
              <a:t>r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290" dirty="0">
                <a:latin typeface="Trebuchet MS"/>
                <a:cs typeface="Trebuchet MS"/>
              </a:rPr>
              <a:t>taff.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7441" y="578942"/>
            <a:ext cx="16529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0" i="0" spc="545" dirty="0">
                <a:latin typeface="Cambria"/>
                <a:cs typeface="Cambria"/>
              </a:rPr>
              <a:t>C</a:t>
            </a:r>
            <a:r>
              <a:rPr sz="3200" b="0" i="0" spc="75" dirty="0">
                <a:latin typeface="Cambria"/>
                <a:cs typeface="Cambria"/>
              </a:rPr>
              <a:t>o</a:t>
            </a:r>
            <a:r>
              <a:rPr sz="3200" b="0" i="0" spc="390" dirty="0">
                <a:latin typeface="Cambria"/>
                <a:cs typeface="Cambria"/>
              </a:rPr>
              <a:t>u</a:t>
            </a:r>
            <a:r>
              <a:rPr sz="3200" b="0" i="0" spc="275" dirty="0">
                <a:latin typeface="Cambria"/>
                <a:cs typeface="Cambria"/>
              </a:rPr>
              <a:t>n</a:t>
            </a:r>
            <a:r>
              <a:rPr sz="3200" b="0" i="0" spc="175" dirty="0">
                <a:latin typeface="Cambria"/>
                <a:cs typeface="Cambria"/>
              </a:rPr>
              <a:t>t</a:t>
            </a:r>
            <a:r>
              <a:rPr sz="3200" b="0" i="0" spc="785" dirty="0">
                <a:latin typeface="Cambria"/>
                <a:cs typeface="Cambria"/>
              </a:rPr>
              <a:t>…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44" y="1240662"/>
            <a:ext cx="7797165" cy="3500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7020" marR="687070" indent="-274320">
              <a:lnSpc>
                <a:spcPct val="100000"/>
              </a:lnSpc>
              <a:spcBef>
                <a:spcPts val="9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90" dirty="0">
                <a:latin typeface="Trebuchet MS"/>
                <a:cs typeface="Trebuchet MS"/>
              </a:rPr>
              <a:t>D</a:t>
            </a:r>
            <a:r>
              <a:rPr sz="2600" spc="35" dirty="0">
                <a:latin typeface="Trebuchet MS"/>
                <a:cs typeface="Trebuchet MS"/>
              </a:rPr>
              <a:t>e</a:t>
            </a:r>
            <a:r>
              <a:rPr sz="2600" spc="-195" dirty="0">
                <a:latin typeface="Trebuchet MS"/>
                <a:cs typeface="Trebuchet MS"/>
              </a:rPr>
              <a:t>v</a:t>
            </a:r>
            <a:r>
              <a:rPr sz="2600" spc="-245" dirty="0">
                <a:latin typeface="Trebuchet MS"/>
                <a:cs typeface="Trebuchet MS"/>
              </a:rPr>
              <a:t>e</a:t>
            </a:r>
            <a:r>
              <a:rPr sz="2600" spc="-125" dirty="0">
                <a:latin typeface="Trebuchet MS"/>
                <a:cs typeface="Trebuchet MS"/>
              </a:rPr>
              <a:t>l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55" dirty="0">
                <a:latin typeface="Trebuchet MS"/>
                <a:cs typeface="Trebuchet MS"/>
              </a:rPr>
              <a:t>p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co</a:t>
            </a:r>
            <a:r>
              <a:rPr sz="2600" spc="-70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190" dirty="0">
                <a:latin typeface="Trebuchet MS"/>
                <a:cs typeface="Trebuchet MS"/>
              </a:rPr>
              <a:t>ect</a:t>
            </a:r>
            <a:r>
              <a:rPr sz="2600" spc="-110" dirty="0">
                <a:latin typeface="Trebuchet MS"/>
                <a:cs typeface="Trebuchet MS"/>
              </a:rPr>
              <a:t>i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125" dirty="0">
                <a:latin typeface="Trebuchet MS"/>
                <a:cs typeface="Trebuchet MS"/>
              </a:rPr>
              <a:t>n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30" dirty="0">
                <a:latin typeface="Trebuchet MS"/>
                <a:cs typeface="Trebuchet MS"/>
              </a:rPr>
              <a:t>r</a:t>
            </a:r>
            <a:r>
              <a:rPr sz="2600" spc="-210" dirty="0">
                <a:latin typeface="Trebuchet MS"/>
                <a:cs typeface="Trebuchet MS"/>
              </a:rPr>
              <a:t>ead</a:t>
            </a:r>
            <a:r>
              <a:rPr sz="2600" spc="-105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ng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&amp;</a:t>
            </a:r>
            <a:r>
              <a:rPr sz="2600" spc="-55" dirty="0">
                <a:latin typeface="Trebuchet MS"/>
                <a:cs typeface="Trebuchet MS"/>
              </a:rPr>
              <a:t> s</a:t>
            </a:r>
            <a:r>
              <a:rPr sz="2600" spc="-165" dirty="0">
                <a:latin typeface="Trebuchet MS"/>
                <a:cs typeface="Trebuchet MS"/>
              </a:rPr>
              <a:t>a</a:t>
            </a:r>
            <a:r>
              <a:rPr sz="2600" spc="-270" dirty="0">
                <a:latin typeface="Trebuchet MS"/>
                <a:cs typeface="Trebuchet MS"/>
              </a:rPr>
              <a:t>m</a:t>
            </a:r>
            <a:r>
              <a:rPr sz="2600" spc="-229" dirty="0">
                <a:latin typeface="Trebuchet MS"/>
                <a:cs typeface="Trebuchet MS"/>
              </a:rPr>
              <a:t>p</a:t>
            </a:r>
            <a:r>
              <a:rPr sz="2600" spc="-120" dirty="0">
                <a:latin typeface="Trebuchet MS"/>
                <a:cs typeface="Trebuchet MS"/>
              </a:rPr>
              <a:t>l</a:t>
            </a:r>
            <a:r>
              <a:rPr sz="2600" spc="-180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l</a:t>
            </a:r>
            <a:r>
              <a:rPr sz="2600" spc="-185" dirty="0">
                <a:latin typeface="Trebuchet MS"/>
                <a:cs typeface="Trebuchet MS"/>
              </a:rPr>
              <a:t>et</a:t>
            </a:r>
            <a:r>
              <a:rPr sz="2600" spc="-150" dirty="0">
                <a:latin typeface="Trebuchet MS"/>
                <a:cs typeface="Trebuchet MS"/>
              </a:rPr>
              <a:t>t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60" dirty="0">
                <a:latin typeface="Trebuchet MS"/>
                <a:cs typeface="Trebuchet MS"/>
              </a:rPr>
              <a:t>rs</a:t>
            </a:r>
            <a:r>
              <a:rPr sz="2600" spc="-55" dirty="0">
                <a:latin typeface="Trebuchet MS"/>
                <a:cs typeface="Trebuchet MS"/>
              </a:rPr>
              <a:t> to  </a:t>
            </a:r>
            <a:r>
              <a:rPr sz="2600" spc="-170" dirty="0">
                <a:latin typeface="Trebuchet MS"/>
                <a:cs typeface="Trebuchet MS"/>
              </a:rPr>
              <a:t>parents.</a:t>
            </a:r>
            <a:endParaRPr sz="2600">
              <a:latin typeface="Trebuchet MS"/>
              <a:cs typeface="Trebuchet MS"/>
            </a:endParaRPr>
          </a:p>
          <a:p>
            <a:pPr marL="287020" marR="362585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90" dirty="0">
                <a:latin typeface="Trebuchet MS"/>
                <a:cs typeface="Trebuchet MS"/>
              </a:rPr>
              <a:t>Obtain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60" dirty="0">
                <a:latin typeface="Trebuchet MS"/>
                <a:cs typeface="Trebuchet MS"/>
              </a:rPr>
              <a:t>a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210" dirty="0">
                <a:latin typeface="Trebuchet MS"/>
                <a:cs typeface="Trebuchet MS"/>
              </a:rPr>
              <a:t>legal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review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75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response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procedures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 </a:t>
            </a:r>
            <a:r>
              <a:rPr sz="2600" spc="-770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forms.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55" dirty="0">
                <a:latin typeface="Trebuchet MS"/>
                <a:cs typeface="Trebuchet MS"/>
              </a:rPr>
              <a:t>Practice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crisis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150" dirty="0">
                <a:latin typeface="Trebuchet MS"/>
                <a:cs typeface="Trebuchet MS"/>
              </a:rPr>
              <a:t>alert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45" dirty="0">
                <a:latin typeface="Trebuchet MS"/>
                <a:cs typeface="Trebuchet MS"/>
              </a:rPr>
              <a:t>periodically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through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the</a:t>
            </a:r>
            <a:r>
              <a:rPr sz="2600" spc="-35" dirty="0">
                <a:latin typeface="Trebuchet MS"/>
                <a:cs typeface="Trebuchet MS"/>
              </a:rPr>
              <a:t> </a:t>
            </a:r>
            <a:r>
              <a:rPr sz="2600" spc="-254" dirty="0">
                <a:latin typeface="Trebuchet MS"/>
                <a:cs typeface="Trebuchet MS"/>
              </a:rPr>
              <a:t>year.</a:t>
            </a:r>
            <a:endParaRPr sz="2600">
              <a:latin typeface="Trebuchet MS"/>
              <a:cs typeface="Trebuchet MS"/>
            </a:endParaRPr>
          </a:p>
          <a:p>
            <a:pPr marL="287020" marR="5080" indent="-274320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140" dirty="0">
                <a:latin typeface="Trebuchet MS"/>
                <a:cs typeface="Trebuchet MS"/>
              </a:rPr>
              <a:t>Establish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procedures</a:t>
            </a:r>
            <a:r>
              <a:rPr sz="2600" spc="-30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90" dirty="0">
                <a:latin typeface="Trebuchet MS"/>
                <a:cs typeface="Trebuchet MS"/>
              </a:rPr>
              <a:t>annual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in-service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of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new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staff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&amp; </a:t>
            </a:r>
            <a:r>
              <a:rPr sz="2600" spc="-765" dirty="0">
                <a:latin typeface="Trebuchet MS"/>
                <a:cs typeface="Trebuchet MS"/>
              </a:rPr>
              <a:t> </a:t>
            </a:r>
            <a:r>
              <a:rPr sz="2600" spc="-215" dirty="0">
                <a:latin typeface="Trebuchet MS"/>
                <a:cs typeface="Trebuchet MS"/>
              </a:rPr>
              <a:t>update/</a:t>
            </a:r>
            <a:r>
              <a:rPr sz="2600" spc="-210" dirty="0">
                <a:latin typeface="Trebuchet MS"/>
                <a:cs typeface="Trebuchet MS"/>
              </a:rPr>
              <a:t>r</a:t>
            </a:r>
            <a:r>
              <a:rPr sz="2600" spc="-225" dirty="0">
                <a:latin typeface="Trebuchet MS"/>
                <a:cs typeface="Trebuchet MS"/>
              </a:rPr>
              <a:t>e</a:t>
            </a:r>
            <a:r>
              <a:rPr sz="2600" spc="-145" dirty="0">
                <a:latin typeface="Trebuchet MS"/>
                <a:cs typeface="Trebuchet MS"/>
              </a:rPr>
              <a:t>vi</a:t>
            </a:r>
            <a:r>
              <a:rPr sz="2600" spc="-250" dirty="0">
                <a:latin typeface="Trebuchet MS"/>
                <a:cs typeface="Trebuchet MS"/>
              </a:rPr>
              <a:t>e</a:t>
            </a:r>
            <a:r>
              <a:rPr sz="2600" spc="-75" dirty="0">
                <a:latin typeface="Trebuchet MS"/>
                <a:cs typeface="Trebuchet MS"/>
              </a:rPr>
              <a:t>w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340" dirty="0">
                <a:latin typeface="Trebuchet MS"/>
                <a:cs typeface="Trebuchet MS"/>
              </a:rPr>
              <a:t>f</a:t>
            </a:r>
            <a:r>
              <a:rPr sz="2600" spc="35" dirty="0">
                <a:latin typeface="Trebuchet MS"/>
                <a:cs typeface="Trebuchet MS"/>
              </a:rPr>
              <a:t>o</a:t>
            </a:r>
            <a:r>
              <a:rPr sz="2600" spc="15" dirty="0">
                <a:latin typeface="Trebuchet MS"/>
                <a:cs typeface="Trebuchet MS"/>
              </a:rPr>
              <a:t>r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295" dirty="0">
                <a:latin typeface="Trebuchet MS"/>
                <a:cs typeface="Trebuchet MS"/>
              </a:rPr>
              <a:t>a</a:t>
            </a:r>
            <a:r>
              <a:rPr sz="2600" spc="-160" dirty="0">
                <a:latin typeface="Trebuchet MS"/>
                <a:cs typeface="Trebuchet MS"/>
              </a:rPr>
              <a:t>l</a:t>
            </a:r>
            <a:r>
              <a:rPr sz="2600" spc="-200" dirty="0">
                <a:latin typeface="Trebuchet MS"/>
                <a:cs typeface="Trebuchet MS"/>
              </a:rPr>
              <a:t>l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55" dirty="0">
                <a:latin typeface="Trebuchet MS"/>
                <a:cs typeface="Trebuchet MS"/>
              </a:rPr>
              <a:t>s</a:t>
            </a:r>
            <a:r>
              <a:rPr sz="2600" spc="-290" dirty="0">
                <a:latin typeface="Trebuchet MS"/>
                <a:cs typeface="Trebuchet MS"/>
              </a:rPr>
              <a:t>taff.</a:t>
            </a:r>
            <a:endParaRPr sz="2600">
              <a:latin typeface="Trebuchet MS"/>
              <a:cs typeface="Trebuchet MS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Wingdings"/>
              <a:buChar char=""/>
              <a:tabLst>
                <a:tab pos="287020" algn="l"/>
              </a:tabLst>
            </a:pPr>
            <a:r>
              <a:rPr sz="2600" spc="-204" dirty="0">
                <a:latin typeface="Trebuchet MS"/>
                <a:cs typeface="Trebuchet MS"/>
              </a:rPr>
              <a:t>P</a:t>
            </a:r>
            <a:r>
              <a:rPr sz="2600" spc="-95" dirty="0">
                <a:latin typeface="Trebuchet MS"/>
                <a:cs typeface="Trebuchet MS"/>
              </a:rPr>
              <a:t>e</a:t>
            </a:r>
            <a:r>
              <a:rPr sz="2600" spc="-65" dirty="0">
                <a:latin typeface="Trebuchet MS"/>
                <a:cs typeface="Trebuchet MS"/>
              </a:rPr>
              <a:t>r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150" dirty="0">
                <a:latin typeface="Trebuchet MS"/>
                <a:cs typeface="Trebuchet MS"/>
              </a:rPr>
              <a:t>dic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40" dirty="0">
                <a:latin typeface="Trebuchet MS"/>
                <a:cs typeface="Trebuchet MS"/>
              </a:rPr>
              <a:t>d</a:t>
            </a:r>
            <a:r>
              <a:rPr sz="2600" spc="-175" dirty="0">
                <a:latin typeface="Trebuchet MS"/>
                <a:cs typeface="Trebuchet MS"/>
              </a:rPr>
              <a:t>i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20" dirty="0">
                <a:latin typeface="Trebuchet MS"/>
                <a:cs typeface="Trebuchet MS"/>
              </a:rPr>
              <a:t>tr</a:t>
            </a:r>
            <a:r>
              <a:rPr sz="2600" spc="-80" dirty="0">
                <a:latin typeface="Trebuchet MS"/>
                <a:cs typeface="Trebuchet MS"/>
              </a:rPr>
              <a:t>i</a:t>
            </a:r>
            <a:r>
              <a:rPr sz="2600" spc="-165" dirty="0">
                <a:latin typeface="Trebuchet MS"/>
                <a:cs typeface="Trebuchet MS"/>
              </a:rPr>
              <a:t>c</a:t>
            </a:r>
            <a:r>
              <a:rPr sz="2600" spc="-170" dirty="0">
                <a:latin typeface="Trebuchet MS"/>
                <a:cs typeface="Trebuchet MS"/>
              </a:rPr>
              <a:t>t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180" dirty="0">
                <a:latin typeface="Trebuchet MS"/>
                <a:cs typeface="Trebuchet MS"/>
              </a:rPr>
              <a:t>w</a:t>
            </a:r>
            <a:r>
              <a:rPr sz="2600" spc="-65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de</a:t>
            </a:r>
            <a:r>
              <a:rPr sz="2600" spc="-40" dirty="0">
                <a:latin typeface="Trebuchet MS"/>
                <a:cs typeface="Trebuchet MS"/>
              </a:rPr>
              <a:t> </a:t>
            </a:r>
            <a:r>
              <a:rPr sz="2600" spc="-160" dirty="0">
                <a:latin typeface="Trebuchet MS"/>
                <a:cs typeface="Trebuchet MS"/>
              </a:rPr>
              <a:t>tra</a:t>
            </a:r>
            <a:r>
              <a:rPr sz="2600" spc="-100" dirty="0">
                <a:latin typeface="Trebuchet MS"/>
                <a:cs typeface="Trebuchet MS"/>
              </a:rPr>
              <a:t>i</a:t>
            </a:r>
            <a:r>
              <a:rPr sz="2600" spc="-155" dirty="0">
                <a:latin typeface="Trebuchet MS"/>
                <a:cs typeface="Trebuchet MS"/>
              </a:rPr>
              <a:t>ning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40" dirty="0">
                <a:latin typeface="Trebuchet MS"/>
                <a:cs typeface="Trebuchet MS"/>
              </a:rPr>
              <a:t>o</a:t>
            </a:r>
            <a:r>
              <a:rPr sz="2600" spc="-315" dirty="0">
                <a:latin typeface="Trebuchet MS"/>
                <a:cs typeface="Trebuchet MS"/>
              </a:rPr>
              <a:t>f</a:t>
            </a:r>
            <a:r>
              <a:rPr sz="2600" spc="-45" dirty="0">
                <a:latin typeface="Trebuchet MS"/>
                <a:cs typeface="Trebuchet MS"/>
              </a:rPr>
              <a:t> </a:t>
            </a:r>
            <a:r>
              <a:rPr sz="2600" spc="-220" dirty="0">
                <a:latin typeface="Trebuchet MS"/>
                <a:cs typeface="Trebuchet MS"/>
              </a:rPr>
              <a:t>all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50" dirty="0">
                <a:latin typeface="Trebuchet MS"/>
                <a:cs typeface="Trebuchet MS"/>
              </a:rPr>
              <a:t>s</a:t>
            </a:r>
            <a:r>
              <a:rPr sz="2600" spc="-150" dirty="0">
                <a:latin typeface="Trebuchet MS"/>
                <a:cs typeface="Trebuchet MS"/>
              </a:rPr>
              <a:t>ubst</a:t>
            </a:r>
            <a:r>
              <a:rPr sz="2600" spc="-80" dirty="0">
                <a:latin typeface="Trebuchet MS"/>
                <a:cs typeface="Trebuchet MS"/>
              </a:rPr>
              <a:t>i</a:t>
            </a:r>
            <a:r>
              <a:rPr sz="2600" spc="-160" dirty="0">
                <a:latin typeface="Trebuchet MS"/>
                <a:cs typeface="Trebuchet MS"/>
              </a:rPr>
              <a:t>tute</a:t>
            </a:r>
            <a:r>
              <a:rPr sz="2600" spc="-65" dirty="0">
                <a:latin typeface="Trebuchet MS"/>
                <a:cs typeface="Trebuchet MS"/>
              </a:rPr>
              <a:t> </a:t>
            </a:r>
            <a:r>
              <a:rPr sz="2600" spc="-45" dirty="0">
                <a:latin typeface="Trebuchet MS"/>
                <a:cs typeface="Trebuchet MS"/>
              </a:rPr>
              <a:t>s</a:t>
            </a:r>
            <a:r>
              <a:rPr sz="2600" spc="-290" dirty="0">
                <a:latin typeface="Trebuchet MS"/>
                <a:cs typeface="Trebuchet MS"/>
              </a:rPr>
              <a:t>taff.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492" y="1271016"/>
            <a:ext cx="6903720" cy="5180076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6244" y="185369"/>
            <a:ext cx="6356350" cy="91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592445" algn="l"/>
              </a:tabLst>
            </a:pPr>
            <a:r>
              <a:rPr spc="225" dirty="0"/>
              <a:t>Other</a:t>
            </a:r>
            <a:r>
              <a:rPr spc="280" dirty="0"/>
              <a:t> </a:t>
            </a:r>
            <a:r>
              <a:rPr spc="254" dirty="0"/>
              <a:t>fu</a:t>
            </a:r>
            <a:r>
              <a:rPr spc="315" dirty="0"/>
              <a:t>n</a:t>
            </a:r>
            <a:r>
              <a:rPr spc="245" dirty="0"/>
              <a:t>ctions</a:t>
            </a:r>
            <a:r>
              <a:rPr dirty="0"/>
              <a:t> </a:t>
            </a:r>
            <a:r>
              <a:rPr spc="-305" dirty="0"/>
              <a:t> </a:t>
            </a:r>
            <a:r>
              <a:rPr spc="285" dirty="0"/>
              <a:t>o</a:t>
            </a:r>
            <a:r>
              <a:rPr spc="170" dirty="0"/>
              <a:t>f</a:t>
            </a:r>
            <a:r>
              <a:rPr dirty="0"/>
              <a:t> </a:t>
            </a:r>
            <a:r>
              <a:rPr spc="-310" dirty="0"/>
              <a:t> </a:t>
            </a:r>
            <a:r>
              <a:rPr spc="210" dirty="0"/>
              <a:t>gu</a:t>
            </a:r>
            <a:r>
              <a:rPr spc="190" dirty="0"/>
              <a:t>i</a:t>
            </a:r>
            <a:r>
              <a:rPr spc="350" dirty="0"/>
              <a:t>d</a:t>
            </a:r>
            <a:r>
              <a:rPr spc="290" dirty="0"/>
              <a:t>a</a:t>
            </a:r>
            <a:r>
              <a:rPr spc="285" dirty="0"/>
              <a:t>n</a:t>
            </a:r>
            <a:r>
              <a:rPr spc="229" dirty="0"/>
              <a:t>c</a:t>
            </a:r>
            <a:r>
              <a:rPr spc="260" dirty="0"/>
              <a:t>e</a:t>
            </a:r>
            <a:r>
              <a:rPr dirty="0"/>
              <a:t>	</a:t>
            </a:r>
            <a:r>
              <a:rPr spc="290" dirty="0"/>
              <a:t>a</a:t>
            </a:r>
            <a:r>
              <a:rPr spc="285" dirty="0"/>
              <a:t>n</a:t>
            </a:r>
            <a:r>
              <a:rPr spc="190" dirty="0"/>
              <a:t>d  </a:t>
            </a:r>
            <a:r>
              <a:rPr spc="280" dirty="0"/>
              <a:t>counselling…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6292" y="6398787"/>
            <a:ext cx="165100" cy="230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75"/>
              </a:lnSpc>
            </a:pPr>
            <a:fld id="{81D60167-4931-47E6-BA6A-407CBD079E47}" type="slidenum">
              <a:rPr sz="1400" spc="-40" dirty="0">
                <a:solidFill>
                  <a:srgbClr val="464652"/>
                </a:solidFill>
                <a:latin typeface="Trebuchet MS"/>
                <a:cs typeface="Trebuchet MS"/>
              </a:rPr>
              <a:t>9</a:t>
            </a:fld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340" y="1237614"/>
            <a:ext cx="8494395" cy="5104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920115" indent="-274955">
              <a:lnSpc>
                <a:spcPct val="100000"/>
              </a:lnSpc>
              <a:spcBef>
                <a:spcPts val="1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45" dirty="0">
                <a:latin typeface="Trebuchet MS"/>
                <a:cs typeface="Trebuchet MS"/>
              </a:rPr>
              <a:t>To</a:t>
            </a:r>
            <a:r>
              <a:rPr sz="2800" spc="-114" dirty="0">
                <a:latin typeface="Trebuchet MS"/>
                <a:cs typeface="Trebuchet MS"/>
              </a:rPr>
              <a:t> provide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optimum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development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well-being</a:t>
            </a:r>
            <a:r>
              <a:rPr sz="2800" spc="-165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individual.</a:t>
            </a:r>
            <a:endParaRPr sz="28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330" dirty="0">
                <a:latin typeface="Trebuchet MS"/>
                <a:cs typeface="Trebuchet MS"/>
              </a:rPr>
              <a:t>T</a:t>
            </a:r>
            <a:r>
              <a:rPr sz="2800" spc="45" dirty="0">
                <a:latin typeface="Trebuchet MS"/>
                <a:cs typeface="Trebuchet MS"/>
              </a:rPr>
              <a:t>o</a:t>
            </a:r>
            <a:r>
              <a:rPr sz="2800" spc="-114" dirty="0">
                <a:latin typeface="Trebuchet MS"/>
                <a:cs typeface="Trebuchet MS"/>
              </a:rPr>
              <a:t> h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-155" dirty="0">
                <a:latin typeface="Trebuchet MS"/>
                <a:cs typeface="Trebuchet MS"/>
              </a:rPr>
              <a:t>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14" dirty="0">
                <a:latin typeface="Trebuchet MS"/>
                <a:cs typeface="Trebuchet MS"/>
              </a:rPr>
              <a:t>n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180" dirty="0">
                <a:latin typeface="Trebuchet MS"/>
                <a:cs typeface="Trebuchet MS"/>
              </a:rPr>
              <a:t>i</a:t>
            </a:r>
            <a:r>
              <a:rPr sz="2800" spc="-135" dirty="0">
                <a:latin typeface="Trebuchet MS"/>
                <a:cs typeface="Trebuchet MS"/>
              </a:rPr>
              <a:t>vi</a:t>
            </a:r>
            <a:r>
              <a:rPr sz="2800" spc="-180" dirty="0">
                <a:latin typeface="Trebuchet MS"/>
                <a:cs typeface="Trebuchet MS"/>
              </a:rPr>
              <a:t>d</a:t>
            </a:r>
            <a:r>
              <a:rPr sz="2800" spc="-114" dirty="0">
                <a:latin typeface="Trebuchet MS"/>
                <a:cs typeface="Trebuchet MS"/>
              </a:rPr>
              <a:t>u</a:t>
            </a:r>
            <a:r>
              <a:rPr sz="2800" spc="-310" dirty="0">
                <a:latin typeface="Trebuchet MS"/>
                <a:cs typeface="Trebuchet MS"/>
              </a:rPr>
              <a:t>a</a:t>
            </a:r>
            <a:r>
              <a:rPr sz="2800" spc="-190" dirty="0">
                <a:latin typeface="Trebuchet MS"/>
                <a:cs typeface="Trebuchet MS"/>
              </a:rPr>
              <a:t>l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</a:t>
            </a:r>
            <a:r>
              <a:rPr sz="2800" spc="-204" dirty="0">
                <a:latin typeface="Trebuchet MS"/>
                <a:cs typeface="Trebuchet MS"/>
              </a:rPr>
              <a:t>d</a:t>
            </a:r>
            <a:r>
              <a:rPr sz="2800" spc="-409" dirty="0">
                <a:latin typeface="Trebuchet MS"/>
                <a:cs typeface="Trebuchet MS"/>
              </a:rPr>
              <a:t>j</a:t>
            </a:r>
            <a:r>
              <a:rPr sz="2800" spc="-114" dirty="0">
                <a:latin typeface="Trebuchet MS"/>
                <a:cs typeface="Trebuchet MS"/>
              </a:rPr>
              <a:t>ust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60" dirty="0">
                <a:latin typeface="Trebuchet MS"/>
                <a:cs typeface="Trebuchet MS"/>
              </a:rPr>
              <a:t>emsel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120" dirty="0">
                <a:latin typeface="Trebuchet MS"/>
                <a:cs typeface="Trebuchet MS"/>
              </a:rPr>
              <a:t>es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185" dirty="0">
                <a:latin typeface="Trebuchet MS"/>
                <a:cs typeface="Trebuchet MS"/>
              </a:rPr>
              <a:t>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s</a:t>
            </a:r>
            <a:r>
              <a:rPr sz="2800" dirty="0">
                <a:latin typeface="Trebuchet MS"/>
                <a:cs typeface="Trebuchet MS"/>
              </a:rPr>
              <a:t>o</a:t>
            </a:r>
            <a:r>
              <a:rPr sz="2800" spc="-175" dirty="0">
                <a:latin typeface="Trebuchet MS"/>
                <a:cs typeface="Trebuchet MS"/>
              </a:rPr>
              <a:t>ciet</a:t>
            </a:r>
            <a:r>
              <a:rPr sz="2800" spc="-365" dirty="0">
                <a:latin typeface="Trebuchet MS"/>
                <a:cs typeface="Trebuchet MS"/>
              </a:rPr>
              <a:t>y</a:t>
            </a:r>
            <a:r>
              <a:rPr sz="2800" spc="-415" dirty="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 marL="287020" marR="13970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45" dirty="0">
                <a:latin typeface="Trebuchet MS"/>
                <a:cs typeface="Trebuchet MS"/>
              </a:rPr>
              <a:t>To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help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people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understand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themselves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relation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65" dirty="0">
                <a:latin typeface="Trebuchet MS"/>
                <a:cs typeface="Trebuchet MS"/>
              </a:rPr>
              <a:t>to </a:t>
            </a:r>
            <a:r>
              <a:rPr sz="2800" spc="-160" dirty="0">
                <a:latin typeface="Trebuchet MS"/>
                <a:cs typeface="Trebuchet MS"/>
              </a:rPr>
              <a:t>the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world.</a:t>
            </a:r>
            <a:endParaRPr sz="2800">
              <a:latin typeface="Trebuchet MS"/>
              <a:cs typeface="Trebuchet MS"/>
            </a:endParaRPr>
          </a:p>
          <a:p>
            <a:pPr marL="287020" indent="-274955">
              <a:lnSpc>
                <a:spcPct val="100000"/>
              </a:lnSpc>
              <a:spcBef>
                <a:spcPts val="600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40" dirty="0">
                <a:latin typeface="Trebuchet MS"/>
                <a:cs typeface="Trebuchet MS"/>
              </a:rPr>
              <a:t>To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aid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individuals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210" dirty="0">
                <a:latin typeface="Trebuchet MS"/>
                <a:cs typeface="Trebuchet MS"/>
              </a:rPr>
              <a:t>efficient</a:t>
            </a:r>
            <a:r>
              <a:rPr sz="2800" spc="-120" dirty="0">
                <a:latin typeface="Trebuchet MS"/>
                <a:cs typeface="Trebuchet MS"/>
              </a:rPr>
              <a:t> decision</a:t>
            </a:r>
            <a:r>
              <a:rPr sz="2800" spc="-135" dirty="0">
                <a:latin typeface="Trebuchet MS"/>
                <a:cs typeface="Trebuchet MS"/>
              </a:rPr>
              <a:t> </a:t>
            </a:r>
            <a:r>
              <a:rPr sz="2800" spc="-204" dirty="0">
                <a:latin typeface="Trebuchet MS"/>
                <a:cs typeface="Trebuchet MS"/>
              </a:rPr>
              <a:t>making.</a:t>
            </a:r>
            <a:endParaRPr sz="2800">
              <a:latin typeface="Trebuchet MS"/>
              <a:cs typeface="Trebuchet MS"/>
            </a:endParaRPr>
          </a:p>
          <a:p>
            <a:pPr marL="287020" marR="508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40" dirty="0">
                <a:latin typeface="Trebuchet MS"/>
                <a:cs typeface="Trebuchet MS"/>
              </a:rPr>
              <a:t>To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65" dirty="0">
                <a:latin typeface="Trebuchet MS"/>
                <a:cs typeface="Trebuchet MS"/>
              </a:rPr>
              <a:t>help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individuals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190" dirty="0">
                <a:latin typeface="Trebuchet MS"/>
                <a:cs typeface="Trebuchet MS"/>
              </a:rPr>
              <a:t>plan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for</a:t>
            </a:r>
            <a:r>
              <a:rPr sz="2800" spc="-35" dirty="0">
                <a:latin typeface="Trebuchet MS"/>
                <a:cs typeface="Trebuchet MS"/>
              </a:rPr>
              <a:t> </a:t>
            </a:r>
            <a:r>
              <a:rPr sz="2800" spc="-275" dirty="0">
                <a:latin typeface="Trebuchet MS"/>
                <a:cs typeface="Trebuchet MS"/>
              </a:rPr>
              <a:t>a</a:t>
            </a:r>
            <a:r>
              <a:rPr sz="2800" spc="-5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productive</a:t>
            </a:r>
            <a:r>
              <a:rPr sz="2800" spc="-105" dirty="0">
                <a:latin typeface="Trebuchet MS"/>
                <a:cs typeface="Trebuchet MS"/>
              </a:rPr>
              <a:t> </a:t>
            </a:r>
            <a:r>
              <a:rPr sz="2800" spc="-235" dirty="0">
                <a:latin typeface="Trebuchet MS"/>
                <a:cs typeface="Trebuchet MS"/>
              </a:rPr>
              <a:t>life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4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their 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social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context </a:t>
            </a:r>
            <a:r>
              <a:rPr sz="2800" spc="-160" dirty="0">
                <a:latin typeface="Trebuchet MS"/>
                <a:cs typeface="Trebuchet MS"/>
              </a:rPr>
              <a:t>by</a:t>
            </a:r>
            <a:r>
              <a:rPr sz="2800" spc="-70" dirty="0">
                <a:latin typeface="Trebuchet MS"/>
                <a:cs typeface="Trebuchet MS"/>
              </a:rPr>
              <a:t> </a:t>
            </a:r>
            <a:r>
              <a:rPr sz="2800" spc="-145" dirty="0">
                <a:latin typeface="Trebuchet MS"/>
                <a:cs typeface="Trebuchet MS"/>
              </a:rPr>
              <a:t>focusing</a:t>
            </a:r>
            <a:r>
              <a:rPr sz="2800" spc="-110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on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0" dirty="0">
                <a:latin typeface="Trebuchet MS"/>
                <a:cs typeface="Trebuchet MS"/>
              </a:rPr>
              <a:t>their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assets,</a:t>
            </a:r>
            <a:r>
              <a:rPr sz="2800" spc="-375" dirty="0">
                <a:latin typeface="Trebuchet MS"/>
                <a:cs typeface="Trebuchet MS"/>
              </a:rPr>
              <a:t> </a:t>
            </a:r>
            <a:r>
              <a:rPr sz="2800" spc="-170" dirty="0">
                <a:latin typeface="Trebuchet MS"/>
                <a:cs typeface="Trebuchet MS"/>
              </a:rPr>
              <a:t>skills,</a:t>
            </a:r>
            <a:r>
              <a:rPr sz="2800" spc="-400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strengths </a:t>
            </a:r>
            <a:r>
              <a:rPr sz="2800" spc="-825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10" dirty="0">
                <a:latin typeface="Trebuchet MS"/>
                <a:cs typeface="Trebuchet MS"/>
              </a:rPr>
              <a:t>ss</a:t>
            </a:r>
            <a:r>
              <a:rPr sz="2800" spc="-75" dirty="0">
                <a:latin typeface="Trebuchet MS"/>
                <a:cs typeface="Trebuchet MS"/>
              </a:rPr>
              <a:t>i</a:t>
            </a:r>
            <a:r>
              <a:rPr sz="2800" spc="-150" dirty="0">
                <a:latin typeface="Trebuchet MS"/>
                <a:cs typeface="Trebuchet MS"/>
              </a:rPr>
              <a:t>b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5" dirty="0">
                <a:latin typeface="Trebuchet MS"/>
                <a:cs typeface="Trebuchet MS"/>
              </a:rPr>
              <a:t>l</a:t>
            </a:r>
            <a:r>
              <a:rPr sz="2800" spc="-18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t</a:t>
            </a:r>
            <a:r>
              <a:rPr sz="2800" spc="-145" dirty="0">
                <a:latin typeface="Trebuchet MS"/>
                <a:cs typeface="Trebuchet MS"/>
              </a:rPr>
              <a:t>i</a:t>
            </a:r>
            <a:r>
              <a:rPr sz="2800" spc="-210" dirty="0">
                <a:latin typeface="Trebuchet MS"/>
                <a:cs typeface="Trebuchet MS"/>
              </a:rPr>
              <a:t>e</a:t>
            </a:r>
            <a:r>
              <a:rPr sz="2800" spc="-55" dirty="0">
                <a:latin typeface="Trebuchet MS"/>
                <a:cs typeface="Trebuchet MS"/>
              </a:rPr>
              <a:t>s</a:t>
            </a:r>
            <a:r>
              <a:rPr sz="2800" spc="-150" dirty="0">
                <a:latin typeface="Trebuchet MS"/>
                <a:cs typeface="Trebuchet MS"/>
              </a:rPr>
              <a:t> </a:t>
            </a:r>
            <a:r>
              <a:rPr sz="2800" spc="-370" dirty="0">
                <a:latin typeface="Trebuchet MS"/>
                <a:cs typeface="Trebuchet MS"/>
              </a:rPr>
              <a:t>f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20" dirty="0">
                <a:latin typeface="Trebuchet MS"/>
                <a:cs typeface="Trebuchet MS"/>
              </a:rPr>
              <a:t>r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fu</a:t>
            </a:r>
            <a:r>
              <a:rPr sz="2800" spc="-85" dirty="0">
                <a:latin typeface="Trebuchet MS"/>
                <a:cs typeface="Trebuchet MS"/>
              </a:rPr>
              <a:t>r</a:t>
            </a:r>
            <a:r>
              <a:rPr sz="2800" spc="-130" dirty="0">
                <a:latin typeface="Trebuchet MS"/>
                <a:cs typeface="Trebuchet MS"/>
              </a:rPr>
              <a:t>t</a:t>
            </a:r>
            <a:r>
              <a:rPr sz="2800" spc="-165" dirty="0">
                <a:latin typeface="Trebuchet MS"/>
                <a:cs typeface="Trebuchet MS"/>
              </a:rPr>
              <a:t>h</a:t>
            </a:r>
            <a:r>
              <a:rPr sz="2800" spc="-80" dirty="0">
                <a:latin typeface="Trebuchet MS"/>
                <a:cs typeface="Trebuchet MS"/>
              </a:rPr>
              <a:t>er </a:t>
            </a:r>
            <a:r>
              <a:rPr sz="2800" spc="-125" dirty="0">
                <a:latin typeface="Trebuchet MS"/>
                <a:cs typeface="Trebuchet MS"/>
              </a:rPr>
              <a:t>d</a:t>
            </a:r>
            <a:r>
              <a:rPr sz="2800" spc="-235" dirty="0">
                <a:latin typeface="Trebuchet MS"/>
                <a:cs typeface="Trebuchet MS"/>
              </a:rPr>
              <a:t>e</a:t>
            </a:r>
            <a:r>
              <a:rPr sz="2800" spc="-200" dirty="0">
                <a:latin typeface="Trebuchet MS"/>
                <a:cs typeface="Trebuchet MS"/>
              </a:rPr>
              <a:t>v</a:t>
            </a:r>
            <a:r>
              <a:rPr sz="2800" spc="-254" dirty="0">
                <a:latin typeface="Trebuchet MS"/>
                <a:cs typeface="Trebuchet MS"/>
              </a:rPr>
              <a:t>e</a:t>
            </a:r>
            <a:r>
              <a:rPr sz="2800" spc="-135" dirty="0">
                <a:latin typeface="Trebuchet MS"/>
                <a:cs typeface="Trebuchet MS"/>
              </a:rPr>
              <a:t>l</a:t>
            </a:r>
            <a:r>
              <a:rPr sz="2800" spc="50" dirty="0">
                <a:latin typeface="Trebuchet MS"/>
                <a:cs typeface="Trebuchet MS"/>
              </a:rPr>
              <a:t>o</a:t>
            </a:r>
            <a:r>
              <a:rPr sz="2800" spc="-150" dirty="0">
                <a:latin typeface="Trebuchet MS"/>
                <a:cs typeface="Trebuchet MS"/>
              </a:rPr>
              <a:t>p</a:t>
            </a:r>
            <a:r>
              <a:rPr sz="2800" spc="-170" dirty="0">
                <a:latin typeface="Trebuchet MS"/>
                <a:cs typeface="Trebuchet MS"/>
              </a:rPr>
              <a:t>me</a:t>
            </a:r>
            <a:r>
              <a:rPr sz="2800" spc="-125" dirty="0">
                <a:latin typeface="Trebuchet MS"/>
                <a:cs typeface="Trebuchet MS"/>
              </a:rPr>
              <a:t>n</a:t>
            </a:r>
            <a:r>
              <a:rPr sz="2800" spc="-295" dirty="0">
                <a:latin typeface="Trebuchet MS"/>
                <a:cs typeface="Trebuchet MS"/>
              </a:rPr>
              <a:t>t.</a:t>
            </a:r>
            <a:endParaRPr sz="2800">
              <a:latin typeface="Trebuchet MS"/>
              <a:cs typeface="Trebuchet MS"/>
            </a:endParaRPr>
          </a:p>
          <a:p>
            <a:pPr marL="287020" marR="692150" indent="-274955">
              <a:lnSpc>
                <a:spcPct val="100000"/>
              </a:lnSpc>
              <a:spcBef>
                <a:spcPts val="605"/>
              </a:spcBef>
              <a:buClr>
                <a:srgbClr val="717BA2"/>
              </a:buClr>
              <a:buSzPct val="75000"/>
              <a:buFont typeface="Microsoft Sans Serif"/>
              <a:buChar char=""/>
              <a:tabLst>
                <a:tab pos="287020" algn="l"/>
                <a:tab pos="287655" algn="l"/>
              </a:tabLst>
            </a:pPr>
            <a:r>
              <a:rPr sz="2800" spc="-140" dirty="0">
                <a:latin typeface="Trebuchet MS"/>
                <a:cs typeface="Trebuchet MS"/>
              </a:rPr>
              <a:t>To</a:t>
            </a:r>
            <a:r>
              <a:rPr sz="2800" spc="-114" dirty="0">
                <a:latin typeface="Trebuchet MS"/>
                <a:cs typeface="Trebuchet MS"/>
              </a:rPr>
              <a:t> </a:t>
            </a:r>
            <a:r>
              <a:rPr sz="2800" spc="-125" dirty="0">
                <a:latin typeface="Trebuchet MS"/>
                <a:cs typeface="Trebuchet MS"/>
              </a:rPr>
              <a:t>bring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about</a:t>
            </a:r>
            <a:r>
              <a:rPr sz="2800" spc="-12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changes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in</a:t>
            </a:r>
            <a:r>
              <a:rPr sz="2800" spc="-90" dirty="0">
                <a:latin typeface="Trebuchet MS"/>
                <a:cs typeface="Trebuchet MS"/>
              </a:rPr>
              <a:t> </a:t>
            </a:r>
            <a:r>
              <a:rPr sz="2800" spc="-160" dirty="0">
                <a:latin typeface="Trebuchet MS"/>
                <a:cs typeface="Trebuchet MS"/>
              </a:rPr>
              <a:t>the</a:t>
            </a:r>
            <a:r>
              <a:rPr sz="2800" spc="-95" dirty="0">
                <a:latin typeface="Trebuchet MS"/>
                <a:cs typeface="Trebuchet MS"/>
              </a:rPr>
              <a:t> </a:t>
            </a:r>
            <a:r>
              <a:rPr sz="2800" spc="-175" dirty="0">
                <a:latin typeface="Trebuchet MS"/>
                <a:cs typeface="Trebuchet MS"/>
              </a:rPr>
              <a:t>attitude</a:t>
            </a:r>
            <a:r>
              <a:rPr sz="2800" spc="-100" dirty="0">
                <a:latin typeface="Trebuchet MS"/>
                <a:cs typeface="Trebuchet MS"/>
              </a:rPr>
              <a:t> </a:t>
            </a:r>
            <a:r>
              <a:rPr sz="2800" spc="-225" dirty="0">
                <a:latin typeface="Trebuchet MS"/>
                <a:cs typeface="Trebuchet MS"/>
              </a:rPr>
              <a:t>&amp;</a:t>
            </a:r>
            <a:r>
              <a:rPr sz="2800" spc="-80" dirty="0">
                <a:latin typeface="Trebuchet MS"/>
                <a:cs typeface="Trebuchet MS"/>
              </a:rPr>
              <a:t> </a:t>
            </a:r>
            <a:r>
              <a:rPr sz="2800" spc="-135" dirty="0">
                <a:latin typeface="Trebuchet MS"/>
                <a:cs typeface="Trebuchet MS"/>
              </a:rPr>
              <a:t>behavior</a:t>
            </a:r>
            <a:r>
              <a:rPr sz="2800" spc="-125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of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180" dirty="0">
                <a:latin typeface="Trebuchet MS"/>
                <a:cs typeface="Trebuchet MS"/>
              </a:rPr>
              <a:t>individuals.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75"/>
              </a:lnSpc>
            </a:pPr>
            <a:r>
              <a:rPr lang="en-US" spc="-195" smtClean="0"/>
              <a:t>By Ramesh Ch Mahato</a:t>
            </a:r>
            <a:endParaRPr lang="en-US" spc="-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46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5391</Words>
  <Application>Microsoft Office PowerPoint</Application>
  <PresentationFormat>On-screen Show (4:3)</PresentationFormat>
  <Paragraphs>798</Paragraphs>
  <Slides>83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Office Theme</vt:lpstr>
      <vt:lpstr>PowerPoint Presentation</vt:lpstr>
      <vt:lpstr>INTRODUCTION</vt:lpstr>
      <vt:lpstr>DEFINITION OF GUIDANCE</vt:lpstr>
      <vt:lpstr>DEFINITION OF COUNSELLING</vt:lpstr>
      <vt:lpstr>DIFFERENCE BETWEEN GUIDANCE AND  COUNSELLING</vt:lpstr>
      <vt:lpstr>DIFFERENCE BETWEEN GUIDANCE AND  COUNSELLING</vt:lpstr>
      <vt:lpstr>PURPOSES OF GUIDANCE AND COUNSELLING</vt:lpstr>
      <vt:lpstr>PURPOSES OF GUIDANCE AND COUNSELLING</vt:lpstr>
      <vt:lpstr>Other functions  of  guidance and  counselling…</vt:lpstr>
      <vt:lpstr>PowerPoint Presentation</vt:lpstr>
      <vt:lpstr>PowerPoint Presentation</vt:lpstr>
      <vt:lpstr>CHARACTERISTS OF COUNSELLING</vt:lpstr>
      <vt:lpstr>Count…</vt:lpstr>
      <vt:lpstr>SCOPE OF GUIDANCE AND COUNSELLING</vt:lpstr>
      <vt:lpstr>NEED OF GUIDANCE AND COUNSELLING</vt:lpstr>
      <vt:lpstr>NEED OF GUIDANCE AND COUNSELLING</vt:lpstr>
      <vt:lpstr>Need of Guidance and Counselling in  Nursing Education…</vt:lpstr>
      <vt:lpstr>Need of Guidance and Counselling in  Nursing Education…</vt:lpstr>
      <vt:lpstr>FUNCTIONS OF GUIDANCE AND  COUNSELLLING</vt:lpstr>
      <vt:lpstr>PRINCIPLES OF GUIDANCE</vt:lpstr>
      <vt:lpstr>PRINCIPLES OF GUIDANCE</vt:lpstr>
      <vt:lpstr>TYPES/AREAS OF GUIDANCE SERVICES</vt:lpstr>
      <vt:lpstr>ORGANIZATION OF COUNSELLING  SERVICES</vt:lpstr>
      <vt:lpstr>Purposes of organization counselling  services…</vt:lpstr>
      <vt:lpstr>Ingredients of  guidance  and counseling  services…</vt:lpstr>
      <vt:lpstr>Ingredients of  guidance  and counseling  services…</vt:lpstr>
      <vt:lpstr>Ingredients of  guidance  and counseling  services…</vt:lpstr>
      <vt:lpstr>Basic components of Counselling  services…</vt:lpstr>
      <vt:lpstr>Organizational set-up…</vt:lpstr>
      <vt:lpstr>Counselling centre…</vt:lpstr>
      <vt:lpstr>Counselling committee…</vt:lpstr>
      <vt:lpstr>Count…</vt:lpstr>
      <vt:lpstr>Tools for counselling services…</vt:lpstr>
      <vt:lpstr>Tools for counselling services…</vt:lpstr>
      <vt:lpstr>Tools for counselling services…</vt:lpstr>
      <vt:lpstr>Specific requirements for the organization  of counselling services…</vt:lpstr>
      <vt:lpstr>Student data bank Educational &amp; vocational information services  Programmes for integrating community  services with guidance services</vt:lpstr>
      <vt:lpstr>TYPES OF COUNSELLING APPROACHES</vt:lpstr>
      <vt:lpstr>I. Directive Counselling Approach</vt:lpstr>
      <vt:lpstr>I. Directive Counselling Approach</vt:lpstr>
      <vt:lpstr>I. Directive Counselling Approach</vt:lpstr>
      <vt:lpstr>I. Directive Counselling Approach</vt:lpstr>
      <vt:lpstr>I. Directive Counselling Approach</vt:lpstr>
      <vt:lpstr>II. Nondirective Counselling Approach</vt:lpstr>
      <vt:lpstr>II. Nondirective Counselling Approach</vt:lpstr>
      <vt:lpstr>II. Nondirective Counselling Approach</vt:lpstr>
      <vt:lpstr>II. Nondirective Counselling Approach</vt:lpstr>
      <vt:lpstr>II. Nondirective Counselling Approach</vt:lpstr>
      <vt:lpstr>III. Eclectic Counselling Approach</vt:lpstr>
      <vt:lpstr>III. Eclectic Counselling Approach</vt:lpstr>
      <vt:lpstr>III. Eclectic Counselling Approach</vt:lpstr>
      <vt:lpstr>III. Eclectic Counselling Approach</vt:lpstr>
      <vt:lpstr>PowerPoint Presentation</vt:lpstr>
      <vt:lpstr>IV. Other types of counselling</vt:lpstr>
      <vt:lpstr>IV. Other types of counselling</vt:lpstr>
      <vt:lpstr>ROLE OF THE COUNSELLOR</vt:lpstr>
      <vt:lpstr>Count…</vt:lpstr>
      <vt:lpstr>Count…</vt:lpstr>
      <vt:lpstr>Qualities of a Good Counsellor…</vt:lpstr>
      <vt:lpstr>PREPARATION OF COUNSELLOR</vt:lpstr>
      <vt:lpstr>Characteristics or qualities of counsellor…</vt:lpstr>
      <vt:lpstr>Characteristics or qualities of counsellor…</vt:lpstr>
      <vt:lpstr>Characteristics or qualities of  counsellor…</vt:lpstr>
      <vt:lpstr>COUNSELLING PROCESS</vt:lpstr>
      <vt:lpstr>Phase I: Establishing relationship</vt:lpstr>
      <vt:lpstr>Count…</vt:lpstr>
      <vt:lpstr>Phase II: assessment</vt:lpstr>
      <vt:lpstr>Phase III: Setting goals</vt:lpstr>
      <vt:lpstr>Count…</vt:lpstr>
      <vt:lpstr>Phase IV: Intervention</vt:lpstr>
      <vt:lpstr>Phase V: Termination and follow-up</vt:lpstr>
      <vt:lpstr>TOOLS AND TECHNIQUES FOR THE  COUNSELLING PROCESS</vt:lpstr>
      <vt:lpstr>Standardized tools and techniques…</vt:lpstr>
      <vt:lpstr>Nonstandarized tests…</vt:lpstr>
      <vt:lpstr>ISSUES OF COUNSELLING IN NURSING</vt:lpstr>
      <vt:lpstr>MANAGING DISCIPLINARY PROBLEMS</vt:lpstr>
      <vt:lpstr>Strategies for management of  disciplinary problems…</vt:lpstr>
      <vt:lpstr>MANAGEMENT OF CRISIS AND REFERRAL</vt:lpstr>
      <vt:lpstr>Strategies of effective crisis management…</vt:lpstr>
      <vt:lpstr>Crisis management planning checklist…</vt:lpstr>
      <vt:lpstr>Count…</vt:lpstr>
      <vt:lpstr>Count…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 AND  COUNSELLING</dc:title>
  <dc:creator>wts</dc:creator>
  <cp:lastModifiedBy>R MAHATO</cp:lastModifiedBy>
  <cp:revision>5</cp:revision>
  <cp:lastPrinted>2024-07-04T09:21:24Z</cp:lastPrinted>
  <dcterms:created xsi:type="dcterms:W3CDTF">2024-07-04T08:37:42Z</dcterms:created>
  <dcterms:modified xsi:type="dcterms:W3CDTF">2024-07-04T09:22:09Z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2013-09-20T00:00:00Z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2024-07-04T00:00:00Z</vt:filetime>
  </property>
</Properties>
</file>